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1" r:id="rId2"/>
    <p:sldId id="257" r:id="rId3"/>
    <p:sldId id="260" r:id="rId4"/>
    <p:sldId id="262" r:id="rId5"/>
    <p:sldId id="263" r:id="rId6"/>
    <p:sldId id="264" r:id="rId7"/>
    <p:sldId id="265" r:id="rId8"/>
    <p:sldId id="268" r:id="rId9"/>
    <p:sldId id="266" r:id="rId10"/>
    <p:sldId id="267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60"/>
  </p:normalViewPr>
  <p:slideViewPr>
    <p:cSldViewPr snapToGrid="0">
      <p:cViewPr varScale="1">
        <p:scale>
          <a:sx n="73" d="100"/>
          <a:sy n="73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56D5EB-3CF6-46C3-BD01-D3197A1699FC}" type="doc">
      <dgm:prSet loTypeId="urn:microsoft.com/office/officeart/2008/layout/VerticalAccent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8A570F2-BA46-4AB2-8636-BB51FCFC5D6D}">
      <dgm:prSet phldrT="[Texto]"/>
      <dgm:spPr/>
      <dgm:t>
        <a:bodyPr/>
        <a:lstStyle/>
        <a:p>
          <a:r>
            <a:rPr lang="es-ES" dirty="0" smtClean="0"/>
            <a:t>1. SU OBRA CREADORA</a:t>
          </a:r>
          <a:endParaRPr lang="es-ES" dirty="0"/>
        </a:p>
      </dgm:t>
    </dgm:pt>
    <dgm:pt modelId="{6A00DCD3-9AEF-445D-AC1C-9F533AEBEAA7}" type="parTrans" cxnId="{1271F4A3-7DB4-44A7-B596-CE053F71AE4A}">
      <dgm:prSet/>
      <dgm:spPr/>
      <dgm:t>
        <a:bodyPr/>
        <a:lstStyle/>
        <a:p>
          <a:endParaRPr lang="es-ES"/>
        </a:p>
      </dgm:t>
    </dgm:pt>
    <dgm:pt modelId="{262587AC-07AB-47FD-A8F5-D738B7613991}" type="sibTrans" cxnId="{1271F4A3-7DB4-44A7-B596-CE053F71AE4A}">
      <dgm:prSet/>
      <dgm:spPr/>
      <dgm:t>
        <a:bodyPr/>
        <a:lstStyle/>
        <a:p>
          <a:endParaRPr lang="es-ES"/>
        </a:p>
      </dgm:t>
    </dgm:pt>
    <dgm:pt modelId="{A5BFA8C7-2596-4697-BD34-19D906C4B274}">
      <dgm:prSet phldrT="[Texto]" phldr="1"/>
      <dgm:spPr/>
      <dgm:t>
        <a:bodyPr/>
        <a:lstStyle/>
        <a:p>
          <a:endParaRPr lang="es-ES"/>
        </a:p>
      </dgm:t>
    </dgm:pt>
    <dgm:pt modelId="{9D053B49-7BF5-43A4-8014-9CE261AAC803}" type="parTrans" cxnId="{550E96A9-F144-4E6E-B8D6-F117500DA491}">
      <dgm:prSet/>
      <dgm:spPr/>
      <dgm:t>
        <a:bodyPr/>
        <a:lstStyle/>
        <a:p>
          <a:endParaRPr lang="es-ES"/>
        </a:p>
      </dgm:t>
    </dgm:pt>
    <dgm:pt modelId="{4B7E8787-109A-4A04-A5C2-BB06F7B66739}" type="sibTrans" cxnId="{550E96A9-F144-4E6E-B8D6-F117500DA491}">
      <dgm:prSet/>
      <dgm:spPr/>
      <dgm:t>
        <a:bodyPr/>
        <a:lstStyle/>
        <a:p>
          <a:endParaRPr lang="es-ES"/>
        </a:p>
      </dgm:t>
    </dgm:pt>
    <dgm:pt modelId="{884393FE-FB99-40E4-9F2B-738D6292DBC2}">
      <dgm:prSet phldrT="[Texto]"/>
      <dgm:spPr/>
      <dgm:t>
        <a:bodyPr/>
        <a:lstStyle/>
        <a:p>
          <a:r>
            <a:rPr lang="es-ES" dirty="0" smtClean="0"/>
            <a:t>2. POR LOS PROFETAS,SACERDOTES, SIERVOS</a:t>
          </a:r>
          <a:endParaRPr lang="es-ES" dirty="0"/>
        </a:p>
      </dgm:t>
    </dgm:pt>
    <dgm:pt modelId="{B77C8A0E-3365-4B49-A9E9-E322375037C5}" type="parTrans" cxnId="{DC04E6F2-2EE2-423D-AD03-B3C47C440820}">
      <dgm:prSet/>
      <dgm:spPr/>
      <dgm:t>
        <a:bodyPr/>
        <a:lstStyle/>
        <a:p>
          <a:endParaRPr lang="es-ES"/>
        </a:p>
      </dgm:t>
    </dgm:pt>
    <dgm:pt modelId="{70F7DECF-A144-4CB9-94DF-55BB56E40B19}" type="sibTrans" cxnId="{DC04E6F2-2EE2-423D-AD03-B3C47C440820}">
      <dgm:prSet/>
      <dgm:spPr/>
      <dgm:t>
        <a:bodyPr/>
        <a:lstStyle/>
        <a:p>
          <a:endParaRPr lang="es-ES"/>
        </a:p>
      </dgm:t>
    </dgm:pt>
    <dgm:pt modelId="{7D44291E-92A0-4DF0-86EC-B068985C95E7}">
      <dgm:prSet phldrT="[Texto]" phldr="1"/>
      <dgm:spPr/>
      <dgm:t>
        <a:bodyPr/>
        <a:lstStyle/>
        <a:p>
          <a:endParaRPr lang="es-ES"/>
        </a:p>
      </dgm:t>
    </dgm:pt>
    <dgm:pt modelId="{EFE9164E-74D1-4475-95C9-D2F821F227F0}" type="parTrans" cxnId="{327D1AF1-A30C-4767-A35A-D508E36E625C}">
      <dgm:prSet/>
      <dgm:spPr/>
      <dgm:t>
        <a:bodyPr/>
        <a:lstStyle/>
        <a:p>
          <a:endParaRPr lang="es-ES"/>
        </a:p>
      </dgm:t>
    </dgm:pt>
    <dgm:pt modelId="{1BEDBC54-A462-4D46-BF3F-ABA5C613B9CE}" type="sibTrans" cxnId="{327D1AF1-A30C-4767-A35A-D508E36E625C}">
      <dgm:prSet/>
      <dgm:spPr/>
      <dgm:t>
        <a:bodyPr/>
        <a:lstStyle/>
        <a:p>
          <a:endParaRPr lang="es-ES"/>
        </a:p>
      </dgm:t>
    </dgm:pt>
    <dgm:pt modelId="{8DDADB79-562C-41DA-A4AF-63C867F246D8}">
      <dgm:prSet phldrT="[Texto]"/>
      <dgm:spPr/>
      <dgm:t>
        <a:bodyPr/>
        <a:lstStyle/>
        <a:p>
          <a:r>
            <a:rPr lang="es-ES" dirty="0" smtClean="0"/>
            <a:t>3. POR MEDIO DE JESUCRISTO</a:t>
          </a:r>
          <a:endParaRPr lang="es-ES" dirty="0"/>
        </a:p>
      </dgm:t>
    </dgm:pt>
    <dgm:pt modelId="{CFEBCF24-B6A5-48A8-967E-CB874B05077D}" type="parTrans" cxnId="{6D3129FD-B7ED-4A89-80E6-121887F0D233}">
      <dgm:prSet/>
      <dgm:spPr/>
      <dgm:t>
        <a:bodyPr/>
        <a:lstStyle/>
        <a:p>
          <a:endParaRPr lang="es-ES"/>
        </a:p>
      </dgm:t>
    </dgm:pt>
    <dgm:pt modelId="{CBA21910-29EB-4527-9725-D0E7EE871C2C}" type="sibTrans" cxnId="{6D3129FD-B7ED-4A89-80E6-121887F0D233}">
      <dgm:prSet/>
      <dgm:spPr/>
      <dgm:t>
        <a:bodyPr/>
        <a:lstStyle/>
        <a:p>
          <a:endParaRPr lang="es-ES"/>
        </a:p>
      </dgm:t>
    </dgm:pt>
    <dgm:pt modelId="{D85E5452-D12F-48DF-8A43-235F64AFF675}">
      <dgm:prSet phldrT="[Texto]" phldr="1"/>
      <dgm:spPr/>
      <dgm:t>
        <a:bodyPr/>
        <a:lstStyle/>
        <a:p>
          <a:endParaRPr lang="es-ES" dirty="0"/>
        </a:p>
      </dgm:t>
    </dgm:pt>
    <dgm:pt modelId="{D2C5E417-F549-4052-AC33-C37B82C516AE}" type="sibTrans" cxnId="{2C9AA94C-576F-46CA-9809-08A58F4E5F5D}">
      <dgm:prSet/>
      <dgm:spPr/>
      <dgm:t>
        <a:bodyPr/>
        <a:lstStyle/>
        <a:p>
          <a:endParaRPr lang="es-ES"/>
        </a:p>
      </dgm:t>
    </dgm:pt>
    <dgm:pt modelId="{EF950385-1371-4DEB-A599-F72874E48D61}" type="parTrans" cxnId="{2C9AA94C-576F-46CA-9809-08A58F4E5F5D}">
      <dgm:prSet/>
      <dgm:spPr/>
      <dgm:t>
        <a:bodyPr/>
        <a:lstStyle/>
        <a:p>
          <a:endParaRPr lang="es-ES"/>
        </a:p>
      </dgm:t>
    </dgm:pt>
    <dgm:pt modelId="{2A9DF9DF-3C0F-4DE7-821C-5B56F031395E}" type="pres">
      <dgm:prSet presAssocID="{FE56D5EB-3CF6-46C3-BD01-D3197A1699FC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s-ES"/>
        </a:p>
      </dgm:t>
    </dgm:pt>
    <dgm:pt modelId="{092C03C7-B59A-44AE-8E74-1CC2FBB14A86}" type="pres">
      <dgm:prSet presAssocID="{D85E5452-D12F-48DF-8A43-235F64AFF675}" presName="parenttextcomposite" presStyleCnt="0"/>
      <dgm:spPr/>
    </dgm:pt>
    <dgm:pt modelId="{301EEB30-DA75-464C-A4A2-0C579948A896}" type="pres">
      <dgm:prSet presAssocID="{D85E5452-D12F-48DF-8A43-235F64AFF675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ECDB7A1-73FD-4D15-9038-BE8B693D6DCA}" type="pres">
      <dgm:prSet presAssocID="{D85E5452-D12F-48DF-8A43-235F64AFF675}" presName="composite" presStyleCnt="0"/>
      <dgm:spPr/>
    </dgm:pt>
    <dgm:pt modelId="{D365EEFB-2AC9-43BA-8696-F5FEE24991DF}" type="pres">
      <dgm:prSet presAssocID="{D85E5452-D12F-48DF-8A43-235F64AFF675}" presName="chevron1" presStyleLbl="alignNode1" presStyleIdx="0" presStyleCnt="21"/>
      <dgm:spPr/>
    </dgm:pt>
    <dgm:pt modelId="{A9BC3929-A93A-4EB6-BB81-5501CD2081F1}" type="pres">
      <dgm:prSet presAssocID="{D85E5452-D12F-48DF-8A43-235F64AFF675}" presName="chevron2" presStyleLbl="alignNode1" presStyleIdx="1" presStyleCnt="21"/>
      <dgm:spPr/>
    </dgm:pt>
    <dgm:pt modelId="{AD8B929E-D8EA-43D8-BC32-BF972988B499}" type="pres">
      <dgm:prSet presAssocID="{D85E5452-D12F-48DF-8A43-235F64AFF675}" presName="chevron3" presStyleLbl="alignNode1" presStyleIdx="2" presStyleCnt="21"/>
      <dgm:spPr/>
    </dgm:pt>
    <dgm:pt modelId="{3FE8A2DE-E0A0-4A4C-92C3-2C0CF652E570}" type="pres">
      <dgm:prSet presAssocID="{D85E5452-D12F-48DF-8A43-235F64AFF675}" presName="chevron4" presStyleLbl="alignNode1" presStyleIdx="3" presStyleCnt="21"/>
      <dgm:spPr/>
    </dgm:pt>
    <dgm:pt modelId="{4B29A5CE-61A7-4273-9CE2-25F6B5DB2DFF}" type="pres">
      <dgm:prSet presAssocID="{D85E5452-D12F-48DF-8A43-235F64AFF675}" presName="chevron5" presStyleLbl="alignNode1" presStyleIdx="4" presStyleCnt="21"/>
      <dgm:spPr/>
    </dgm:pt>
    <dgm:pt modelId="{503DD7DF-BA34-47F8-83A2-4D3072DD5CF8}" type="pres">
      <dgm:prSet presAssocID="{D85E5452-D12F-48DF-8A43-235F64AFF675}" presName="chevron6" presStyleLbl="alignNode1" presStyleIdx="5" presStyleCnt="21"/>
      <dgm:spPr/>
    </dgm:pt>
    <dgm:pt modelId="{9EC0AADC-2EC5-47C2-96A0-8EF0F5F68675}" type="pres">
      <dgm:prSet presAssocID="{D85E5452-D12F-48DF-8A43-235F64AFF675}" presName="chevron7" presStyleLbl="alignNode1" presStyleIdx="6" presStyleCnt="21"/>
      <dgm:spPr/>
    </dgm:pt>
    <dgm:pt modelId="{C4A18724-BC7D-402E-9E02-30715C2CD1B5}" type="pres">
      <dgm:prSet presAssocID="{D85E5452-D12F-48DF-8A43-235F64AFF675}" presName="childtext" presStyleLbl="solidFgAcc1" presStyleIdx="0" presStyleCnt="3" custScaleX="133527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62D05C8-5E25-4AD3-8C99-20484D547BB0}" type="pres">
      <dgm:prSet presAssocID="{D2C5E417-F549-4052-AC33-C37B82C516AE}" presName="sibTrans" presStyleCnt="0"/>
      <dgm:spPr/>
    </dgm:pt>
    <dgm:pt modelId="{D024A9D3-F76E-48EE-A862-AA4C9B44AB6E}" type="pres">
      <dgm:prSet presAssocID="{A5BFA8C7-2596-4697-BD34-19D906C4B274}" presName="parenttextcomposite" presStyleCnt="0"/>
      <dgm:spPr/>
    </dgm:pt>
    <dgm:pt modelId="{FEFD87E7-E712-462E-8E3B-11C1F6490257}" type="pres">
      <dgm:prSet presAssocID="{A5BFA8C7-2596-4697-BD34-19D906C4B274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73551B8-935B-4B23-AA9A-68811969139E}" type="pres">
      <dgm:prSet presAssocID="{A5BFA8C7-2596-4697-BD34-19D906C4B274}" presName="composite" presStyleCnt="0"/>
      <dgm:spPr/>
    </dgm:pt>
    <dgm:pt modelId="{5E5DC0F5-8A03-4F56-86C0-6CAC6BD9CD57}" type="pres">
      <dgm:prSet presAssocID="{A5BFA8C7-2596-4697-BD34-19D906C4B274}" presName="chevron1" presStyleLbl="alignNode1" presStyleIdx="7" presStyleCnt="21"/>
      <dgm:spPr/>
    </dgm:pt>
    <dgm:pt modelId="{A9F76DE7-64D0-4738-B9C0-042128B66F5A}" type="pres">
      <dgm:prSet presAssocID="{A5BFA8C7-2596-4697-BD34-19D906C4B274}" presName="chevron2" presStyleLbl="alignNode1" presStyleIdx="8" presStyleCnt="21"/>
      <dgm:spPr/>
    </dgm:pt>
    <dgm:pt modelId="{1BCDF9E6-3FBE-4B51-B054-4AD2A909E8B5}" type="pres">
      <dgm:prSet presAssocID="{A5BFA8C7-2596-4697-BD34-19D906C4B274}" presName="chevron3" presStyleLbl="alignNode1" presStyleIdx="9" presStyleCnt="21"/>
      <dgm:spPr/>
    </dgm:pt>
    <dgm:pt modelId="{509C8D27-B770-429D-B317-0793DA9F7A19}" type="pres">
      <dgm:prSet presAssocID="{A5BFA8C7-2596-4697-BD34-19D906C4B274}" presName="chevron4" presStyleLbl="alignNode1" presStyleIdx="10" presStyleCnt="21"/>
      <dgm:spPr/>
    </dgm:pt>
    <dgm:pt modelId="{38627A79-9147-4E25-85CF-A405C000C4AB}" type="pres">
      <dgm:prSet presAssocID="{A5BFA8C7-2596-4697-BD34-19D906C4B274}" presName="chevron5" presStyleLbl="alignNode1" presStyleIdx="11" presStyleCnt="21"/>
      <dgm:spPr/>
    </dgm:pt>
    <dgm:pt modelId="{74FF179E-9433-4544-825F-47BBC7903383}" type="pres">
      <dgm:prSet presAssocID="{A5BFA8C7-2596-4697-BD34-19D906C4B274}" presName="chevron6" presStyleLbl="alignNode1" presStyleIdx="12" presStyleCnt="21"/>
      <dgm:spPr/>
    </dgm:pt>
    <dgm:pt modelId="{1E441163-2988-4800-9CC4-D8CE23A9F905}" type="pres">
      <dgm:prSet presAssocID="{A5BFA8C7-2596-4697-BD34-19D906C4B274}" presName="chevron7" presStyleLbl="alignNode1" presStyleIdx="13" presStyleCnt="21"/>
      <dgm:spPr/>
    </dgm:pt>
    <dgm:pt modelId="{2FE3365B-856D-4650-8913-066306F11DEC}" type="pres">
      <dgm:prSet presAssocID="{A5BFA8C7-2596-4697-BD34-19D906C4B274}" presName="childtext" presStyleLbl="solidFgAcc1" presStyleIdx="1" presStyleCnt="3" custScaleX="133527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DC132E2-2F45-4516-B70B-60467E69D225}" type="pres">
      <dgm:prSet presAssocID="{4B7E8787-109A-4A04-A5C2-BB06F7B66739}" presName="sibTrans" presStyleCnt="0"/>
      <dgm:spPr/>
    </dgm:pt>
    <dgm:pt modelId="{40293A4A-2BB2-49A9-978A-4515141787AC}" type="pres">
      <dgm:prSet presAssocID="{7D44291E-92A0-4DF0-86EC-B068985C95E7}" presName="parenttextcomposite" presStyleCnt="0"/>
      <dgm:spPr/>
    </dgm:pt>
    <dgm:pt modelId="{744DEA66-0C34-43DA-B3F7-620BF2F5CDD4}" type="pres">
      <dgm:prSet presAssocID="{7D44291E-92A0-4DF0-86EC-B068985C95E7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08411BE-B92D-4FC2-83D9-CEF7D7F746AC}" type="pres">
      <dgm:prSet presAssocID="{7D44291E-92A0-4DF0-86EC-B068985C95E7}" presName="composite" presStyleCnt="0"/>
      <dgm:spPr/>
    </dgm:pt>
    <dgm:pt modelId="{FAF55DE3-E44F-4D88-8729-6D4AAED8D4DA}" type="pres">
      <dgm:prSet presAssocID="{7D44291E-92A0-4DF0-86EC-B068985C95E7}" presName="chevron1" presStyleLbl="alignNode1" presStyleIdx="14" presStyleCnt="21"/>
      <dgm:spPr/>
    </dgm:pt>
    <dgm:pt modelId="{A70EB58D-84CF-4BB5-95BA-340741FBE346}" type="pres">
      <dgm:prSet presAssocID="{7D44291E-92A0-4DF0-86EC-B068985C95E7}" presName="chevron2" presStyleLbl="alignNode1" presStyleIdx="15" presStyleCnt="21"/>
      <dgm:spPr/>
    </dgm:pt>
    <dgm:pt modelId="{F0DF6A6B-45C7-4AF3-8572-B292103E033F}" type="pres">
      <dgm:prSet presAssocID="{7D44291E-92A0-4DF0-86EC-B068985C95E7}" presName="chevron3" presStyleLbl="alignNode1" presStyleIdx="16" presStyleCnt="21"/>
      <dgm:spPr/>
    </dgm:pt>
    <dgm:pt modelId="{DC3783CB-5A10-40AD-BFA8-DA20CDD26187}" type="pres">
      <dgm:prSet presAssocID="{7D44291E-92A0-4DF0-86EC-B068985C95E7}" presName="chevron4" presStyleLbl="alignNode1" presStyleIdx="17" presStyleCnt="21"/>
      <dgm:spPr/>
    </dgm:pt>
    <dgm:pt modelId="{6FD7E398-20DE-4439-922C-A0DFB1C852D6}" type="pres">
      <dgm:prSet presAssocID="{7D44291E-92A0-4DF0-86EC-B068985C95E7}" presName="chevron5" presStyleLbl="alignNode1" presStyleIdx="18" presStyleCnt="21"/>
      <dgm:spPr/>
    </dgm:pt>
    <dgm:pt modelId="{E54D3852-0200-4116-98FA-F273183C8859}" type="pres">
      <dgm:prSet presAssocID="{7D44291E-92A0-4DF0-86EC-B068985C95E7}" presName="chevron6" presStyleLbl="alignNode1" presStyleIdx="19" presStyleCnt="21"/>
      <dgm:spPr/>
    </dgm:pt>
    <dgm:pt modelId="{5CA81513-3133-4A4B-BD4F-BDF1B06802F7}" type="pres">
      <dgm:prSet presAssocID="{7D44291E-92A0-4DF0-86EC-B068985C95E7}" presName="chevron7" presStyleLbl="alignNode1" presStyleIdx="20" presStyleCnt="21"/>
      <dgm:spPr/>
    </dgm:pt>
    <dgm:pt modelId="{9BD33CBB-447F-4089-99A2-A2CCA7F014F2}" type="pres">
      <dgm:prSet presAssocID="{7D44291E-92A0-4DF0-86EC-B068985C95E7}" presName="childtext" presStyleLbl="solidFgAcc1" presStyleIdx="2" presStyleCnt="3" custScaleX="133527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74CC6B6-3E22-4694-8D53-0F6E7F039078}" type="presOf" srcId="{FE56D5EB-3CF6-46C3-BD01-D3197A1699FC}" destId="{2A9DF9DF-3C0F-4DE7-821C-5B56F031395E}" srcOrd="0" destOrd="0" presId="urn:microsoft.com/office/officeart/2008/layout/VerticalAccentList"/>
    <dgm:cxn modelId="{2C9AA94C-576F-46CA-9809-08A58F4E5F5D}" srcId="{FE56D5EB-3CF6-46C3-BD01-D3197A1699FC}" destId="{D85E5452-D12F-48DF-8A43-235F64AFF675}" srcOrd="0" destOrd="0" parTransId="{EF950385-1371-4DEB-A599-F72874E48D61}" sibTransId="{D2C5E417-F549-4052-AC33-C37B82C516AE}"/>
    <dgm:cxn modelId="{88B83A54-AF28-4B22-8508-9895A1E8182A}" type="presOf" srcId="{A8A570F2-BA46-4AB2-8636-BB51FCFC5D6D}" destId="{C4A18724-BC7D-402E-9E02-30715C2CD1B5}" srcOrd="0" destOrd="0" presId="urn:microsoft.com/office/officeart/2008/layout/VerticalAccentList"/>
    <dgm:cxn modelId="{6D3129FD-B7ED-4A89-80E6-121887F0D233}" srcId="{7D44291E-92A0-4DF0-86EC-B068985C95E7}" destId="{8DDADB79-562C-41DA-A4AF-63C867F246D8}" srcOrd="0" destOrd="0" parTransId="{CFEBCF24-B6A5-48A8-967E-CB874B05077D}" sibTransId="{CBA21910-29EB-4527-9725-D0E7EE871C2C}"/>
    <dgm:cxn modelId="{4174A438-F594-4DDB-8E39-38620559B6DE}" type="presOf" srcId="{884393FE-FB99-40E4-9F2B-738D6292DBC2}" destId="{2FE3365B-856D-4650-8913-066306F11DEC}" srcOrd="0" destOrd="0" presId="urn:microsoft.com/office/officeart/2008/layout/VerticalAccentList"/>
    <dgm:cxn modelId="{DC04E6F2-2EE2-423D-AD03-B3C47C440820}" srcId="{A5BFA8C7-2596-4697-BD34-19D906C4B274}" destId="{884393FE-FB99-40E4-9F2B-738D6292DBC2}" srcOrd="0" destOrd="0" parTransId="{B77C8A0E-3365-4B49-A9E9-E322375037C5}" sibTransId="{70F7DECF-A144-4CB9-94DF-55BB56E40B19}"/>
    <dgm:cxn modelId="{A73DDDAF-0BAC-489F-BF04-00E6291C9747}" type="presOf" srcId="{8DDADB79-562C-41DA-A4AF-63C867F246D8}" destId="{9BD33CBB-447F-4089-99A2-A2CCA7F014F2}" srcOrd="0" destOrd="0" presId="urn:microsoft.com/office/officeart/2008/layout/VerticalAccentList"/>
    <dgm:cxn modelId="{550E96A9-F144-4E6E-B8D6-F117500DA491}" srcId="{FE56D5EB-3CF6-46C3-BD01-D3197A1699FC}" destId="{A5BFA8C7-2596-4697-BD34-19D906C4B274}" srcOrd="1" destOrd="0" parTransId="{9D053B49-7BF5-43A4-8014-9CE261AAC803}" sibTransId="{4B7E8787-109A-4A04-A5C2-BB06F7B66739}"/>
    <dgm:cxn modelId="{1271F4A3-7DB4-44A7-B596-CE053F71AE4A}" srcId="{D85E5452-D12F-48DF-8A43-235F64AFF675}" destId="{A8A570F2-BA46-4AB2-8636-BB51FCFC5D6D}" srcOrd="0" destOrd="0" parTransId="{6A00DCD3-9AEF-445D-AC1C-9F533AEBEAA7}" sibTransId="{262587AC-07AB-47FD-A8F5-D738B7613991}"/>
    <dgm:cxn modelId="{327D1AF1-A30C-4767-A35A-D508E36E625C}" srcId="{FE56D5EB-3CF6-46C3-BD01-D3197A1699FC}" destId="{7D44291E-92A0-4DF0-86EC-B068985C95E7}" srcOrd="2" destOrd="0" parTransId="{EFE9164E-74D1-4475-95C9-D2F821F227F0}" sibTransId="{1BEDBC54-A462-4D46-BF3F-ABA5C613B9CE}"/>
    <dgm:cxn modelId="{D53CD8FB-8749-4ACE-9817-F8B8C772F782}" type="presOf" srcId="{D85E5452-D12F-48DF-8A43-235F64AFF675}" destId="{301EEB30-DA75-464C-A4A2-0C579948A896}" srcOrd="0" destOrd="0" presId="urn:microsoft.com/office/officeart/2008/layout/VerticalAccentList"/>
    <dgm:cxn modelId="{E3E1D600-9215-49DB-A063-4AFB3AA59262}" type="presOf" srcId="{A5BFA8C7-2596-4697-BD34-19D906C4B274}" destId="{FEFD87E7-E712-462E-8E3B-11C1F6490257}" srcOrd="0" destOrd="0" presId="urn:microsoft.com/office/officeart/2008/layout/VerticalAccentList"/>
    <dgm:cxn modelId="{6BA8868F-F32D-4746-8B14-7A339BA17BBB}" type="presOf" srcId="{7D44291E-92A0-4DF0-86EC-B068985C95E7}" destId="{744DEA66-0C34-43DA-B3F7-620BF2F5CDD4}" srcOrd="0" destOrd="0" presId="urn:microsoft.com/office/officeart/2008/layout/VerticalAccentList"/>
    <dgm:cxn modelId="{7750C92C-CE10-4880-84B0-17C1EB8E8171}" type="presParOf" srcId="{2A9DF9DF-3C0F-4DE7-821C-5B56F031395E}" destId="{092C03C7-B59A-44AE-8E74-1CC2FBB14A86}" srcOrd="0" destOrd="0" presId="urn:microsoft.com/office/officeart/2008/layout/VerticalAccentList"/>
    <dgm:cxn modelId="{79E214E1-73DB-47EA-9F56-0361FC4A2398}" type="presParOf" srcId="{092C03C7-B59A-44AE-8E74-1CC2FBB14A86}" destId="{301EEB30-DA75-464C-A4A2-0C579948A896}" srcOrd="0" destOrd="0" presId="urn:microsoft.com/office/officeart/2008/layout/VerticalAccentList"/>
    <dgm:cxn modelId="{923A821A-FA54-41B2-AC8F-292DF04B59C5}" type="presParOf" srcId="{2A9DF9DF-3C0F-4DE7-821C-5B56F031395E}" destId="{4ECDB7A1-73FD-4D15-9038-BE8B693D6DCA}" srcOrd="1" destOrd="0" presId="urn:microsoft.com/office/officeart/2008/layout/VerticalAccentList"/>
    <dgm:cxn modelId="{F79DE78F-5C0D-48CB-BA5A-A99675AA53B3}" type="presParOf" srcId="{4ECDB7A1-73FD-4D15-9038-BE8B693D6DCA}" destId="{D365EEFB-2AC9-43BA-8696-F5FEE24991DF}" srcOrd="0" destOrd="0" presId="urn:microsoft.com/office/officeart/2008/layout/VerticalAccentList"/>
    <dgm:cxn modelId="{6AF6DA84-1B96-49C6-B169-CC970D6462B9}" type="presParOf" srcId="{4ECDB7A1-73FD-4D15-9038-BE8B693D6DCA}" destId="{A9BC3929-A93A-4EB6-BB81-5501CD2081F1}" srcOrd="1" destOrd="0" presId="urn:microsoft.com/office/officeart/2008/layout/VerticalAccentList"/>
    <dgm:cxn modelId="{92F47E65-5B30-48F6-BB66-D89BE2C8FB68}" type="presParOf" srcId="{4ECDB7A1-73FD-4D15-9038-BE8B693D6DCA}" destId="{AD8B929E-D8EA-43D8-BC32-BF972988B499}" srcOrd="2" destOrd="0" presId="urn:microsoft.com/office/officeart/2008/layout/VerticalAccentList"/>
    <dgm:cxn modelId="{059B1493-9731-4B91-A97D-3C314BD6EC84}" type="presParOf" srcId="{4ECDB7A1-73FD-4D15-9038-BE8B693D6DCA}" destId="{3FE8A2DE-E0A0-4A4C-92C3-2C0CF652E570}" srcOrd="3" destOrd="0" presId="urn:microsoft.com/office/officeart/2008/layout/VerticalAccentList"/>
    <dgm:cxn modelId="{EFD81577-EE3F-4754-85A1-644A20F4C5CD}" type="presParOf" srcId="{4ECDB7A1-73FD-4D15-9038-BE8B693D6DCA}" destId="{4B29A5CE-61A7-4273-9CE2-25F6B5DB2DFF}" srcOrd="4" destOrd="0" presId="urn:microsoft.com/office/officeart/2008/layout/VerticalAccentList"/>
    <dgm:cxn modelId="{69A37245-B5B4-432E-A12D-E9EFC1B3BAD9}" type="presParOf" srcId="{4ECDB7A1-73FD-4D15-9038-BE8B693D6DCA}" destId="{503DD7DF-BA34-47F8-83A2-4D3072DD5CF8}" srcOrd="5" destOrd="0" presId="urn:microsoft.com/office/officeart/2008/layout/VerticalAccentList"/>
    <dgm:cxn modelId="{4C7FC353-ACCA-47A8-A544-84C2DA354B01}" type="presParOf" srcId="{4ECDB7A1-73FD-4D15-9038-BE8B693D6DCA}" destId="{9EC0AADC-2EC5-47C2-96A0-8EF0F5F68675}" srcOrd="6" destOrd="0" presId="urn:microsoft.com/office/officeart/2008/layout/VerticalAccentList"/>
    <dgm:cxn modelId="{D7E25983-A42C-4D4A-88CC-61349116F6DC}" type="presParOf" srcId="{4ECDB7A1-73FD-4D15-9038-BE8B693D6DCA}" destId="{C4A18724-BC7D-402E-9E02-30715C2CD1B5}" srcOrd="7" destOrd="0" presId="urn:microsoft.com/office/officeart/2008/layout/VerticalAccentList"/>
    <dgm:cxn modelId="{77674C9A-A032-4957-9C27-A350B1F672BE}" type="presParOf" srcId="{2A9DF9DF-3C0F-4DE7-821C-5B56F031395E}" destId="{562D05C8-5E25-4AD3-8C99-20484D547BB0}" srcOrd="2" destOrd="0" presId="urn:microsoft.com/office/officeart/2008/layout/VerticalAccentList"/>
    <dgm:cxn modelId="{A015FD00-21A3-49B1-B06A-847B1735FFC6}" type="presParOf" srcId="{2A9DF9DF-3C0F-4DE7-821C-5B56F031395E}" destId="{D024A9D3-F76E-48EE-A862-AA4C9B44AB6E}" srcOrd="3" destOrd="0" presId="urn:microsoft.com/office/officeart/2008/layout/VerticalAccentList"/>
    <dgm:cxn modelId="{13DDE097-3EF8-4BA7-8842-FC989FF542C6}" type="presParOf" srcId="{D024A9D3-F76E-48EE-A862-AA4C9B44AB6E}" destId="{FEFD87E7-E712-462E-8E3B-11C1F6490257}" srcOrd="0" destOrd="0" presId="urn:microsoft.com/office/officeart/2008/layout/VerticalAccentList"/>
    <dgm:cxn modelId="{EA91F031-E00D-44E8-ABA0-C318C0391497}" type="presParOf" srcId="{2A9DF9DF-3C0F-4DE7-821C-5B56F031395E}" destId="{A73551B8-935B-4B23-AA9A-68811969139E}" srcOrd="4" destOrd="0" presId="urn:microsoft.com/office/officeart/2008/layout/VerticalAccentList"/>
    <dgm:cxn modelId="{0D463129-2575-4160-AA22-E110E08E5E4A}" type="presParOf" srcId="{A73551B8-935B-4B23-AA9A-68811969139E}" destId="{5E5DC0F5-8A03-4F56-86C0-6CAC6BD9CD57}" srcOrd="0" destOrd="0" presId="urn:microsoft.com/office/officeart/2008/layout/VerticalAccentList"/>
    <dgm:cxn modelId="{435FA0D8-2CF2-4FED-B276-46BABEC1A22E}" type="presParOf" srcId="{A73551B8-935B-4B23-AA9A-68811969139E}" destId="{A9F76DE7-64D0-4738-B9C0-042128B66F5A}" srcOrd="1" destOrd="0" presId="urn:microsoft.com/office/officeart/2008/layout/VerticalAccentList"/>
    <dgm:cxn modelId="{2A9C2F65-2D26-44A2-B8BB-6AD08636D453}" type="presParOf" srcId="{A73551B8-935B-4B23-AA9A-68811969139E}" destId="{1BCDF9E6-3FBE-4B51-B054-4AD2A909E8B5}" srcOrd="2" destOrd="0" presId="urn:microsoft.com/office/officeart/2008/layout/VerticalAccentList"/>
    <dgm:cxn modelId="{41B9D80F-5919-462A-BF15-51B4F93F3680}" type="presParOf" srcId="{A73551B8-935B-4B23-AA9A-68811969139E}" destId="{509C8D27-B770-429D-B317-0793DA9F7A19}" srcOrd="3" destOrd="0" presId="urn:microsoft.com/office/officeart/2008/layout/VerticalAccentList"/>
    <dgm:cxn modelId="{C23B93B2-1973-4125-BE35-5978DB08316C}" type="presParOf" srcId="{A73551B8-935B-4B23-AA9A-68811969139E}" destId="{38627A79-9147-4E25-85CF-A405C000C4AB}" srcOrd="4" destOrd="0" presId="urn:microsoft.com/office/officeart/2008/layout/VerticalAccentList"/>
    <dgm:cxn modelId="{B8256E46-56A3-403C-B7BC-DAE3E534FC21}" type="presParOf" srcId="{A73551B8-935B-4B23-AA9A-68811969139E}" destId="{74FF179E-9433-4544-825F-47BBC7903383}" srcOrd="5" destOrd="0" presId="urn:microsoft.com/office/officeart/2008/layout/VerticalAccentList"/>
    <dgm:cxn modelId="{0916D39E-7303-4F92-B743-D0F1542C86AB}" type="presParOf" srcId="{A73551B8-935B-4B23-AA9A-68811969139E}" destId="{1E441163-2988-4800-9CC4-D8CE23A9F905}" srcOrd="6" destOrd="0" presId="urn:microsoft.com/office/officeart/2008/layout/VerticalAccentList"/>
    <dgm:cxn modelId="{8CCB978D-45A1-40D0-9D09-C81768ADE199}" type="presParOf" srcId="{A73551B8-935B-4B23-AA9A-68811969139E}" destId="{2FE3365B-856D-4650-8913-066306F11DEC}" srcOrd="7" destOrd="0" presId="urn:microsoft.com/office/officeart/2008/layout/VerticalAccentList"/>
    <dgm:cxn modelId="{88BE3931-7AB7-460B-9218-9386A1C749BE}" type="presParOf" srcId="{2A9DF9DF-3C0F-4DE7-821C-5B56F031395E}" destId="{0DC132E2-2F45-4516-B70B-60467E69D225}" srcOrd="5" destOrd="0" presId="urn:microsoft.com/office/officeart/2008/layout/VerticalAccentList"/>
    <dgm:cxn modelId="{DE3144D9-EF2A-43F2-9714-81C9A1000D06}" type="presParOf" srcId="{2A9DF9DF-3C0F-4DE7-821C-5B56F031395E}" destId="{40293A4A-2BB2-49A9-978A-4515141787AC}" srcOrd="6" destOrd="0" presId="urn:microsoft.com/office/officeart/2008/layout/VerticalAccentList"/>
    <dgm:cxn modelId="{CB361F59-A07B-4D29-8771-D6F1DDC24F94}" type="presParOf" srcId="{40293A4A-2BB2-49A9-978A-4515141787AC}" destId="{744DEA66-0C34-43DA-B3F7-620BF2F5CDD4}" srcOrd="0" destOrd="0" presId="urn:microsoft.com/office/officeart/2008/layout/VerticalAccentList"/>
    <dgm:cxn modelId="{1B6958AB-1F2B-4095-B626-245331590CE0}" type="presParOf" srcId="{2A9DF9DF-3C0F-4DE7-821C-5B56F031395E}" destId="{708411BE-B92D-4FC2-83D9-CEF7D7F746AC}" srcOrd="7" destOrd="0" presId="urn:microsoft.com/office/officeart/2008/layout/VerticalAccentList"/>
    <dgm:cxn modelId="{8B40B495-7943-41CC-A0F8-B3FE9A7C3E30}" type="presParOf" srcId="{708411BE-B92D-4FC2-83D9-CEF7D7F746AC}" destId="{FAF55DE3-E44F-4D88-8729-6D4AAED8D4DA}" srcOrd="0" destOrd="0" presId="urn:microsoft.com/office/officeart/2008/layout/VerticalAccentList"/>
    <dgm:cxn modelId="{B293E64D-4516-47CC-B65C-A44734CF4F08}" type="presParOf" srcId="{708411BE-B92D-4FC2-83D9-CEF7D7F746AC}" destId="{A70EB58D-84CF-4BB5-95BA-340741FBE346}" srcOrd="1" destOrd="0" presId="urn:microsoft.com/office/officeart/2008/layout/VerticalAccentList"/>
    <dgm:cxn modelId="{F34F7616-28E1-43E4-A3C6-EDC0119B362C}" type="presParOf" srcId="{708411BE-B92D-4FC2-83D9-CEF7D7F746AC}" destId="{F0DF6A6B-45C7-4AF3-8572-B292103E033F}" srcOrd="2" destOrd="0" presId="urn:microsoft.com/office/officeart/2008/layout/VerticalAccentList"/>
    <dgm:cxn modelId="{521F18CA-F5CA-483D-AB8B-2FB25D17D30D}" type="presParOf" srcId="{708411BE-B92D-4FC2-83D9-CEF7D7F746AC}" destId="{DC3783CB-5A10-40AD-BFA8-DA20CDD26187}" srcOrd="3" destOrd="0" presId="urn:microsoft.com/office/officeart/2008/layout/VerticalAccentList"/>
    <dgm:cxn modelId="{274D9E20-F03D-4C78-A32C-8142383AB1DF}" type="presParOf" srcId="{708411BE-B92D-4FC2-83D9-CEF7D7F746AC}" destId="{6FD7E398-20DE-4439-922C-A0DFB1C852D6}" srcOrd="4" destOrd="0" presId="urn:microsoft.com/office/officeart/2008/layout/VerticalAccentList"/>
    <dgm:cxn modelId="{9BA0D949-C7A7-40FE-94AC-56B7C6544214}" type="presParOf" srcId="{708411BE-B92D-4FC2-83D9-CEF7D7F746AC}" destId="{E54D3852-0200-4116-98FA-F273183C8859}" srcOrd="5" destOrd="0" presId="urn:microsoft.com/office/officeart/2008/layout/VerticalAccentList"/>
    <dgm:cxn modelId="{C4CF00D1-F6CF-4325-B7D9-0AD85A6477DD}" type="presParOf" srcId="{708411BE-B92D-4FC2-83D9-CEF7D7F746AC}" destId="{5CA81513-3133-4A4B-BD4F-BDF1B06802F7}" srcOrd="6" destOrd="0" presId="urn:microsoft.com/office/officeart/2008/layout/VerticalAccentList"/>
    <dgm:cxn modelId="{414EECB4-15EC-4E75-8F34-DCC4F49F4E64}" type="presParOf" srcId="{708411BE-B92D-4FC2-83D9-CEF7D7F746AC}" destId="{9BD33CBB-447F-4089-99A2-A2CCA7F014F2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DEE859-6DB2-46F9-9B69-4ECCCBCB48CF}" type="doc">
      <dgm:prSet loTypeId="urn:microsoft.com/office/officeart/2005/8/layout/vList6" loCatId="process" qsTypeId="urn:microsoft.com/office/officeart/2005/8/quickstyle/3d3" qsCatId="3D" csTypeId="urn:microsoft.com/office/officeart/2005/8/colors/accent1_2" csCatId="accent1" phldr="1"/>
      <dgm:spPr/>
    </dgm:pt>
    <dgm:pt modelId="{6EE5DCC6-C0EC-4D74-A8DA-D83CF6DAF9DF}">
      <dgm:prSet phldrT="[Texto]"/>
      <dgm:spPr/>
      <dgm:t>
        <a:bodyPr/>
        <a:lstStyle/>
        <a:p>
          <a:r>
            <a:rPr lang="es-ES" dirty="0" smtClean="0"/>
            <a:t>MOISÉS</a:t>
          </a:r>
          <a:endParaRPr lang="es-ES" dirty="0"/>
        </a:p>
      </dgm:t>
    </dgm:pt>
    <dgm:pt modelId="{FA3CC103-FB3C-498E-9B76-3997CCF75FCA}" type="parTrans" cxnId="{4B0F3044-ADE8-41E9-911A-523EAA39AE11}">
      <dgm:prSet/>
      <dgm:spPr/>
      <dgm:t>
        <a:bodyPr/>
        <a:lstStyle/>
        <a:p>
          <a:endParaRPr lang="es-ES"/>
        </a:p>
      </dgm:t>
    </dgm:pt>
    <dgm:pt modelId="{4AF4BE1C-D796-4AF7-AAAC-B39EA7DEB693}" type="sibTrans" cxnId="{4B0F3044-ADE8-41E9-911A-523EAA39AE11}">
      <dgm:prSet/>
      <dgm:spPr/>
      <dgm:t>
        <a:bodyPr/>
        <a:lstStyle/>
        <a:p>
          <a:endParaRPr lang="es-ES"/>
        </a:p>
      </dgm:t>
    </dgm:pt>
    <dgm:pt modelId="{A4688B43-9016-4A90-A1C0-18BAAB989E70}">
      <dgm:prSet phldrT="[Texto]"/>
      <dgm:spPr/>
      <dgm:t>
        <a:bodyPr/>
        <a:lstStyle/>
        <a:p>
          <a:r>
            <a:rPr lang="es-ES" dirty="0" smtClean="0"/>
            <a:t>ISAÍAS </a:t>
          </a:r>
          <a:endParaRPr lang="es-ES" dirty="0"/>
        </a:p>
      </dgm:t>
    </dgm:pt>
    <dgm:pt modelId="{69889FAA-B0A5-485D-ADF7-1CA9C38776AB}" type="parTrans" cxnId="{01ECBE8C-5C9C-4818-9654-BA806097688D}">
      <dgm:prSet/>
      <dgm:spPr/>
      <dgm:t>
        <a:bodyPr/>
        <a:lstStyle/>
        <a:p>
          <a:endParaRPr lang="es-ES"/>
        </a:p>
      </dgm:t>
    </dgm:pt>
    <dgm:pt modelId="{E4678708-C816-4BF6-9E8E-ED6EE33F0F08}" type="sibTrans" cxnId="{01ECBE8C-5C9C-4818-9654-BA806097688D}">
      <dgm:prSet/>
      <dgm:spPr/>
      <dgm:t>
        <a:bodyPr/>
        <a:lstStyle/>
        <a:p>
          <a:endParaRPr lang="es-ES"/>
        </a:p>
      </dgm:t>
    </dgm:pt>
    <dgm:pt modelId="{597EEAD5-7053-4C7A-B515-1C2F5B05E27B}">
      <dgm:prSet phldrT="[Texto]"/>
      <dgm:spPr/>
      <dgm:t>
        <a:bodyPr/>
        <a:lstStyle/>
        <a:p>
          <a:r>
            <a:rPr lang="es-ES" dirty="0" smtClean="0"/>
            <a:t>PABLO</a:t>
          </a:r>
          <a:endParaRPr lang="es-ES" dirty="0"/>
        </a:p>
      </dgm:t>
    </dgm:pt>
    <dgm:pt modelId="{D55E1F83-6C39-4D11-8B5C-3EBD0CBC9B89}" type="parTrans" cxnId="{44205136-6345-48B0-8281-C6B2378E6C58}">
      <dgm:prSet/>
      <dgm:spPr/>
      <dgm:t>
        <a:bodyPr/>
        <a:lstStyle/>
        <a:p>
          <a:endParaRPr lang="es-ES"/>
        </a:p>
      </dgm:t>
    </dgm:pt>
    <dgm:pt modelId="{1861763E-54BA-41D2-8764-FAAD78C61886}" type="sibTrans" cxnId="{44205136-6345-48B0-8281-C6B2378E6C58}">
      <dgm:prSet/>
      <dgm:spPr/>
      <dgm:t>
        <a:bodyPr/>
        <a:lstStyle/>
        <a:p>
          <a:endParaRPr lang="es-ES"/>
        </a:p>
      </dgm:t>
    </dgm:pt>
    <dgm:pt modelId="{A949F407-8E77-4F83-AC61-202138FD621A}">
      <dgm:prSet custT="1"/>
      <dgm:spPr/>
      <dgm:t>
        <a:bodyPr/>
        <a:lstStyle/>
        <a:p>
          <a:r>
            <a:rPr lang="es-ES" sz="2000" dirty="0" smtClean="0"/>
            <a:t>Vosotros sois mis testigos, dice Jehová, y mi siervo que yo escogí, para que me conozcáis y creáis, y entendáis que yo mismo soy; antes de mí no fue formado dios, ni lo será después de mí. Yo, yo Jehová, y fuera de mí no hay quien salve</a:t>
          </a:r>
          <a:r>
            <a:rPr lang="es-ES" sz="2000" dirty="0" smtClean="0"/>
            <a:t>. </a:t>
          </a:r>
          <a:r>
            <a:rPr lang="es-ES" sz="2000" b="1" dirty="0" err="1" smtClean="0"/>
            <a:t>Is</a:t>
          </a:r>
          <a:r>
            <a:rPr lang="es-ES" sz="2000" b="1" dirty="0" smtClean="0"/>
            <a:t> </a:t>
          </a:r>
          <a:r>
            <a:rPr lang="es-ES" sz="2000" b="1" dirty="0" smtClean="0"/>
            <a:t>43:10</a:t>
          </a:r>
          <a:endParaRPr lang="es-ES" sz="2000" dirty="0"/>
        </a:p>
      </dgm:t>
    </dgm:pt>
    <dgm:pt modelId="{29F55E5E-1C58-4AC1-9318-3085D2EFA68F}" type="parTrans" cxnId="{6C6EAF54-2164-4BD5-9C37-20BC8FB63389}">
      <dgm:prSet/>
      <dgm:spPr/>
      <dgm:t>
        <a:bodyPr/>
        <a:lstStyle/>
        <a:p>
          <a:endParaRPr lang="es-ES"/>
        </a:p>
      </dgm:t>
    </dgm:pt>
    <dgm:pt modelId="{3C06D123-D9D5-4479-8B8D-C1C16E430F65}" type="sibTrans" cxnId="{6C6EAF54-2164-4BD5-9C37-20BC8FB63389}">
      <dgm:prSet/>
      <dgm:spPr/>
      <dgm:t>
        <a:bodyPr/>
        <a:lstStyle/>
        <a:p>
          <a:endParaRPr lang="es-ES"/>
        </a:p>
      </dgm:t>
    </dgm:pt>
    <dgm:pt modelId="{34151CB2-6A9D-4F60-9FAD-9A05E856E1D2}">
      <dgm:prSet/>
      <dgm:spPr/>
      <dgm:t>
        <a:bodyPr/>
        <a:lstStyle/>
        <a:p>
          <a:endParaRPr lang="es-ES" sz="1200" dirty="0"/>
        </a:p>
      </dgm:t>
    </dgm:pt>
    <dgm:pt modelId="{AC3A5644-F9DD-4C87-A817-AF44B445DE59}" type="parTrans" cxnId="{A5BD7DA3-3347-4F59-AB73-CFA7643F4EF3}">
      <dgm:prSet/>
      <dgm:spPr/>
      <dgm:t>
        <a:bodyPr/>
        <a:lstStyle/>
        <a:p>
          <a:endParaRPr lang="es-ES"/>
        </a:p>
      </dgm:t>
    </dgm:pt>
    <dgm:pt modelId="{639547A9-6145-438E-9B37-90AA14D2EE5A}" type="sibTrans" cxnId="{A5BD7DA3-3347-4F59-AB73-CFA7643F4EF3}">
      <dgm:prSet/>
      <dgm:spPr/>
      <dgm:t>
        <a:bodyPr/>
        <a:lstStyle/>
        <a:p>
          <a:endParaRPr lang="es-ES"/>
        </a:p>
      </dgm:t>
    </dgm:pt>
    <dgm:pt modelId="{252C9ED4-5877-4F9C-B89C-E27842921A9F}">
      <dgm:prSet custT="1"/>
      <dgm:spPr/>
      <dgm:t>
        <a:bodyPr/>
        <a:lstStyle/>
        <a:p>
          <a:r>
            <a:rPr lang="es-ES" sz="2200" b="0" i="0" dirty="0" smtClean="0"/>
            <a:t>Oye, Israel: Jehová nuestro Dios, Jehová uno es. </a:t>
          </a:r>
          <a:r>
            <a:rPr lang="es-ES" sz="2200" b="0" i="0" dirty="0" err="1" smtClean="0"/>
            <a:t>Dt</a:t>
          </a:r>
          <a:r>
            <a:rPr lang="es-ES" sz="2200" b="0" i="0" dirty="0" smtClean="0"/>
            <a:t> 6:4</a:t>
          </a:r>
          <a:endParaRPr lang="es-ES" sz="2200" dirty="0"/>
        </a:p>
      </dgm:t>
    </dgm:pt>
    <dgm:pt modelId="{9857316B-9B5B-4116-B49B-C51B67DB1E22}" type="parTrans" cxnId="{EDFE325E-0625-462F-BAF7-1C956089152E}">
      <dgm:prSet/>
      <dgm:spPr/>
      <dgm:t>
        <a:bodyPr/>
        <a:lstStyle/>
        <a:p>
          <a:endParaRPr lang="es-ES"/>
        </a:p>
      </dgm:t>
    </dgm:pt>
    <dgm:pt modelId="{0DEBD9FF-44BA-4A67-A8AA-7683A398663A}" type="sibTrans" cxnId="{EDFE325E-0625-462F-BAF7-1C956089152E}">
      <dgm:prSet/>
      <dgm:spPr/>
      <dgm:t>
        <a:bodyPr/>
        <a:lstStyle/>
        <a:p>
          <a:endParaRPr lang="es-ES"/>
        </a:p>
      </dgm:t>
    </dgm:pt>
    <dgm:pt modelId="{852C1B09-A269-408C-83A7-FA3219661239}">
      <dgm:prSet custT="1"/>
      <dgm:spPr/>
      <dgm:t>
        <a:bodyPr/>
        <a:lstStyle/>
        <a:p>
          <a:r>
            <a:rPr lang="es-ES" sz="2000" b="0" i="0" dirty="0" smtClean="0"/>
            <a:t>El Dios que hizo el mundo y todas las cosas que en él hay, siendo Señor del cielo y de la tierra, no habita en templos hechos por manos humanas..; pues él es quien da a todos vida y aliento y todas las cosas. </a:t>
          </a:r>
          <a:r>
            <a:rPr lang="es-ES" sz="2000" b="1" i="0" dirty="0" err="1" smtClean="0"/>
            <a:t>Hch</a:t>
          </a:r>
          <a:r>
            <a:rPr lang="es-ES" sz="2000" b="1" i="0" dirty="0" smtClean="0"/>
            <a:t> 17:24-25</a:t>
          </a:r>
          <a:endParaRPr lang="es-ES" sz="2000" b="1" dirty="0"/>
        </a:p>
      </dgm:t>
    </dgm:pt>
    <dgm:pt modelId="{0ADDD258-0454-49DB-AA70-7B6E010781FC}" type="parTrans" cxnId="{A68DE6CA-AA25-4153-BE1E-626418895F16}">
      <dgm:prSet/>
      <dgm:spPr/>
      <dgm:t>
        <a:bodyPr/>
        <a:lstStyle/>
        <a:p>
          <a:endParaRPr lang="es-ES"/>
        </a:p>
      </dgm:t>
    </dgm:pt>
    <dgm:pt modelId="{79EBF8B7-6C7C-4B1A-B27F-AC16CCF7BFA4}" type="sibTrans" cxnId="{A68DE6CA-AA25-4153-BE1E-626418895F16}">
      <dgm:prSet/>
      <dgm:spPr/>
      <dgm:t>
        <a:bodyPr/>
        <a:lstStyle/>
        <a:p>
          <a:endParaRPr lang="es-ES"/>
        </a:p>
      </dgm:t>
    </dgm:pt>
    <dgm:pt modelId="{499717FB-73D2-4746-BE08-ED5B9D7976BA}">
      <dgm:prSet custT="1"/>
      <dgm:spPr/>
      <dgm:t>
        <a:bodyPr/>
        <a:lstStyle/>
        <a:p>
          <a:endParaRPr lang="es-ES" sz="2200" dirty="0"/>
        </a:p>
      </dgm:t>
    </dgm:pt>
    <dgm:pt modelId="{AE305594-0E28-4E6D-AC06-F84112827FBA}" type="parTrans" cxnId="{4981CE48-3D39-4D8B-86CA-B1C5DB685D9E}">
      <dgm:prSet/>
      <dgm:spPr/>
    </dgm:pt>
    <dgm:pt modelId="{9C7A67CD-15AB-4B57-A52E-A552CF2A0336}" type="sibTrans" cxnId="{4981CE48-3D39-4D8B-86CA-B1C5DB685D9E}">
      <dgm:prSet/>
      <dgm:spPr/>
    </dgm:pt>
    <dgm:pt modelId="{CF47BB08-1015-4A50-BFD7-83850E28B546}" type="pres">
      <dgm:prSet presAssocID="{6ADEE859-6DB2-46F9-9B69-4ECCCBCB48CF}" presName="Name0" presStyleCnt="0">
        <dgm:presLayoutVars>
          <dgm:dir/>
          <dgm:animLvl val="lvl"/>
          <dgm:resizeHandles/>
        </dgm:presLayoutVars>
      </dgm:prSet>
      <dgm:spPr/>
    </dgm:pt>
    <dgm:pt modelId="{FC69B650-F835-4130-9080-B6394B280B2A}" type="pres">
      <dgm:prSet presAssocID="{6EE5DCC6-C0EC-4D74-A8DA-D83CF6DAF9DF}" presName="linNode" presStyleCnt="0"/>
      <dgm:spPr/>
    </dgm:pt>
    <dgm:pt modelId="{2F532F05-205B-49C3-8548-4C78422C7E9C}" type="pres">
      <dgm:prSet presAssocID="{6EE5DCC6-C0EC-4D74-A8DA-D83CF6DAF9DF}" presName="parentShp" presStyleLbl="node1" presStyleIdx="0" presStyleCnt="3" custScaleX="8149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89C071B-8E2D-4C39-ABA2-20A5B27FA991}" type="pres">
      <dgm:prSet presAssocID="{6EE5DCC6-C0EC-4D74-A8DA-D83CF6DAF9DF}" presName="childShp" presStyleLbl="bgAccFollowNode1" presStyleIdx="0" presStyleCnt="3" custScaleX="111553" custScaleY="14350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8390F4-8232-48DC-839A-B14A0D98F42A}" type="pres">
      <dgm:prSet presAssocID="{4AF4BE1C-D796-4AF7-AAAC-B39EA7DEB693}" presName="spacing" presStyleCnt="0"/>
      <dgm:spPr/>
    </dgm:pt>
    <dgm:pt modelId="{16C6B6C4-E5F8-47C3-8592-F3B9823E10F3}" type="pres">
      <dgm:prSet presAssocID="{A4688B43-9016-4A90-A1C0-18BAAB989E70}" presName="linNode" presStyleCnt="0"/>
      <dgm:spPr/>
    </dgm:pt>
    <dgm:pt modelId="{E0BC4B02-602D-4D3F-B53F-40D9B2EF022E}" type="pres">
      <dgm:prSet presAssocID="{A4688B43-9016-4A90-A1C0-18BAAB989E70}" presName="parentShp" presStyleLbl="node1" presStyleIdx="1" presStyleCnt="3" custScaleX="77916" custScaleY="11977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BE478DE-79D8-4E46-AF13-05CFC9A5AECA}" type="pres">
      <dgm:prSet presAssocID="{A4688B43-9016-4A90-A1C0-18BAAB989E70}" presName="childShp" presStyleLbl="bgAccFollowNode1" presStyleIdx="1" presStyleCnt="3" custScaleX="117892" custScaleY="19058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A64541C-4861-4A48-933A-5B85887F2989}" type="pres">
      <dgm:prSet presAssocID="{E4678708-C816-4BF6-9E8E-ED6EE33F0F08}" presName="spacing" presStyleCnt="0"/>
      <dgm:spPr/>
    </dgm:pt>
    <dgm:pt modelId="{5B534212-9406-471A-BDF1-15D558DD09CF}" type="pres">
      <dgm:prSet presAssocID="{597EEAD5-7053-4C7A-B515-1C2F5B05E27B}" presName="linNode" presStyleCnt="0"/>
      <dgm:spPr/>
    </dgm:pt>
    <dgm:pt modelId="{81D9FD54-21CE-4FCA-A23D-33A1DDB1E0A5}" type="pres">
      <dgm:prSet presAssocID="{597EEAD5-7053-4C7A-B515-1C2F5B05E27B}" presName="parentShp" presStyleLbl="node1" presStyleIdx="2" presStyleCnt="3" custScaleX="79742" custScaleY="12101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0CD7569-6CFD-43ED-A6ED-B8CAE3B83D91}" type="pres">
      <dgm:prSet presAssocID="{597EEAD5-7053-4C7A-B515-1C2F5B05E27B}" presName="childShp" presStyleLbl="bgAccFollowNode1" presStyleIdx="2" presStyleCnt="3" custScaleX="112334" custScaleY="16439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3C4CB14-1F49-4D65-AC72-FD5C3F0797F7}" type="presOf" srcId="{499717FB-73D2-4746-BE08-ED5B9D7976BA}" destId="{289C071B-8E2D-4C39-ABA2-20A5B27FA991}" srcOrd="0" destOrd="0" presId="urn:microsoft.com/office/officeart/2005/8/layout/vList6"/>
    <dgm:cxn modelId="{04994042-78B8-4695-A753-43701E0E0DCE}" type="presOf" srcId="{597EEAD5-7053-4C7A-B515-1C2F5B05E27B}" destId="{81D9FD54-21CE-4FCA-A23D-33A1DDB1E0A5}" srcOrd="0" destOrd="0" presId="urn:microsoft.com/office/officeart/2005/8/layout/vList6"/>
    <dgm:cxn modelId="{2B4AC2B5-76DD-4662-B3F2-39D6907405FB}" type="presOf" srcId="{A4688B43-9016-4A90-A1C0-18BAAB989E70}" destId="{E0BC4B02-602D-4D3F-B53F-40D9B2EF022E}" srcOrd="0" destOrd="0" presId="urn:microsoft.com/office/officeart/2005/8/layout/vList6"/>
    <dgm:cxn modelId="{01ECBE8C-5C9C-4818-9654-BA806097688D}" srcId="{6ADEE859-6DB2-46F9-9B69-4ECCCBCB48CF}" destId="{A4688B43-9016-4A90-A1C0-18BAAB989E70}" srcOrd="1" destOrd="0" parTransId="{69889FAA-B0A5-485D-ADF7-1CA9C38776AB}" sibTransId="{E4678708-C816-4BF6-9E8E-ED6EE33F0F08}"/>
    <dgm:cxn modelId="{A68DE6CA-AA25-4153-BE1E-626418895F16}" srcId="{597EEAD5-7053-4C7A-B515-1C2F5B05E27B}" destId="{852C1B09-A269-408C-83A7-FA3219661239}" srcOrd="0" destOrd="0" parTransId="{0ADDD258-0454-49DB-AA70-7B6E010781FC}" sibTransId="{79EBF8B7-6C7C-4B1A-B27F-AC16CCF7BFA4}"/>
    <dgm:cxn modelId="{62FFD445-A32D-4BBC-926F-96CC20919B7B}" type="presOf" srcId="{34151CB2-6A9D-4F60-9FAD-9A05E856E1D2}" destId="{6BE478DE-79D8-4E46-AF13-05CFC9A5AECA}" srcOrd="0" destOrd="1" presId="urn:microsoft.com/office/officeart/2005/8/layout/vList6"/>
    <dgm:cxn modelId="{7DC9773A-C8FA-4746-AEC0-9BDDE0EBFDC8}" type="presOf" srcId="{252C9ED4-5877-4F9C-B89C-E27842921A9F}" destId="{289C071B-8E2D-4C39-ABA2-20A5B27FA991}" srcOrd="0" destOrd="1" presId="urn:microsoft.com/office/officeart/2005/8/layout/vList6"/>
    <dgm:cxn modelId="{EDFE325E-0625-462F-BAF7-1C956089152E}" srcId="{6EE5DCC6-C0EC-4D74-A8DA-D83CF6DAF9DF}" destId="{252C9ED4-5877-4F9C-B89C-E27842921A9F}" srcOrd="1" destOrd="0" parTransId="{9857316B-9B5B-4116-B49B-C51B67DB1E22}" sibTransId="{0DEBD9FF-44BA-4A67-A8AA-7683A398663A}"/>
    <dgm:cxn modelId="{0389071A-081C-4D9F-966D-D6E04133587D}" type="presOf" srcId="{6EE5DCC6-C0EC-4D74-A8DA-D83CF6DAF9DF}" destId="{2F532F05-205B-49C3-8548-4C78422C7E9C}" srcOrd="0" destOrd="0" presId="urn:microsoft.com/office/officeart/2005/8/layout/vList6"/>
    <dgm:cxn modelId="{D8AEC776-C7A4-42A5-A694-04572680A28B}" type="presOf" srcId="{A949F407-8E77-4F83-AC61-202138FD621A}" destId="{6BE478DE-79D8-4E46-AF13-05CFC9A5AECA}" srcOrd="0" destOrd="0" presId="urn:microsoft.com/office/officeart/2005/8/layout/vList6"/>
    <dgm:cxn modelId="{4981CE48-3D39-4D8B-86CA-B1C5DB685D9E}" srcId="{6EE5DCC6-C0EC-4D74-A8DA-D83CF6DAF9DF}" destId="{499717FB-73D2-4746-BE08-ED5B9D7976BA}" srcOrd="0" destOrd="0" parTransId="{AE305594-0E28-4E6D-AC06-F84112827FBA}" sibTransId="{9C7A67CD-15AB-4B57-A52E-A552CF2A0336}"/>
    <dgm:cxn modelId="{48DBF024-06D9-49BA-85FA-0840063C9623}" type="presOf" srcId="{6ADEE859-6DB2-46F9-9B69-4ECCCBCB48CF}" destId="{CF47BB08-1015-4A50-BFD7-83850E28B546}" srcOrd="0" destOrd="0" presId="urn:microsoft.com/office/officeart/2005/8/layout/vList6"/>
    <dgm:cxn modelId="{4B0F3044-ADE8-41E9-911A-523EAA39AE11}" srcId="{6ADEE859-6DB2-46F9-9B69-4ECCCBCB48CF}" destId="{6EE5DCC6-C0EC-4D74-A8DA-D83CF6DAF9DF}" srcOrd="0" destOrd="0" parTransId="{FA3CC103-FB3C-498E-9B76-3997CCF75FCA}" sibTransId="{4AF4BE1C-D796-4AF7-AAAC-B39EA7DEB693}"/>
    <dgm:cxn modelId="{44205136-6345-48B0-8281-C6B2378E6C58}" srcId="{6ADEE859-6DB2-46F9-9B69-4ECCCBCB48CF}" destId="{597EEAD5-7053-4C7A-B515-1C2F5B05E27B}" srcOrd="2" destOrd="0" parTransId="{D55E1F83-6C39-4D11-8B5C-3EBD0CBC9B89}" sibTransId="{1861763E-54BA-41D2-8764-FAAD78C61886}"/>
    <dgm:cxn modelId="{9C62DB7F-070C-42D9-A85F-B0F3BE9AEBCD}" type="presOf" srcId="{852C1B09-A269-408C-83A7-FA3219661239}" destId="{F0CD7569-6CFD-43ED-A6ED-B8CAE3B83D91}" srcOrd="0" destOrd="0" presId="urn:microsoft.com/office/officeart/2005/8/layout/vList6"/>
    <dgm:cxn modelId="{A5BD7DA3-3347-4F59-AB73-CFA7643F4EF3}" srcId="{A4688B43-9016-4A90-A1C0-18BAAB989E70}" destId="{34151CB2-6A9D-4F60-9FAD-9A05E856E1D2}" srcOrd="1" destOrd="0" parTransId="{AC3A5644-F9DD-4C87-A817-AF44B445DE59}" sibTransId="{639547A9-6145-438E-9B37-90AA14D2EE5A}"/>
    <dgm:cxn modelId="{6C6EAF54-2164-4BD5-9C37-20BC8FB63389}" srcId="{A4688B43-9016-4A90-A1C0-18BAAB989E70}" destId="{A949F407-8E77-4F83-AC61-202138FD621A}" srcOrd="0" destOrd="0" parTransId="{29F55E5E-1C58-4AC1-9318-3085D2EFA68F}" sibTransId="{3C06D123-D9D5-4479-8B8D-C1C16E430F65}"/>
    <dgm:cxn modelId="{6D90AB93-B4FC-4FE6-9BB9-53D1353E88C1}" type="presParOf" srcId="{CF47BB08-1015-4A50-BFD7-83850E28B546}" destId="{FC69B650-F835-4130-9080-B6394B280B2A}" srcOrd="0" destOrd="0" presId="urn:microsoft.com/office/officeart/2005/8/layout/vList6"/>
    <dgm:cxn modelId="{859842DC-B356-4792-AF29-F757DFB1D8D8}" type="presParOf" srcId="{FC69B650-F835-4130-9080-B6394B280B2A}" destId="{2F532F05-205B-49C3-8548-4C78422C7E9C}" srcOrd="0" destOrd="0" presId="urn:microsoft.com/office/officeart/2005/8/layout/vList6"/>
    <dgm:cxn modelId="{AA88B2F3-3807-4257-82FD-617897C0EBBC}" type="presParOf" srcId="{FC69B650-F835-4130-9080-B6394B280B2A}" destId="{289C071B-8E2D-4C39-ABA2-20A5B27FA991}" srcOrd="1" destOrd="0" presId="urn:microsoft.com/office/officeart/2005/8/layout/vList6"/>
    <dgm:cxn modelId="{3D33C324-DFF7-464C-A04C-6DD6DAF5F9DB}" type="presParOf" srcId="{CF47BB08-1015-4A50-BFD7-83850E28B546}" destId="{028390F4-8232-48DC-839A-B14A0D98F42A}" srcOrd="1" destOrd="0" presId="urn:microsoft.com/office/officeart/2005/8/layout/vList6"/>
    <dgm:cxn modelId="{3C28364E-F574-452B-8049-2A83F1AF95BF}" type="presParOf" srcId="{CF47BB08-1015-4A50-BFD7-83850E28B546}" destId="{16C6B6C4-E5F8-47C3-8592-F3B9823E10F3}" srcOrd="2" destOrd="0" presId="urn:microsoft.com/office/officeart/2005/8/layout/vList6"/>
    <dgm:cxn modelId="{32D4719B-17B6-4170-BCB6-A15115E3E261}" type="presParOf" srcId="{16C6B6C4-E5F8-47C3-8592-F3B9823E10F3}" destId="{E0BC4B02-602D-4D3F-B53F-40D9B2EF022E}" srcOrd="0" destOrd="0" presId="urn:microsoft.com/office/officeart/2005/8/layout/vList6"/>
    <dgm:cxn modelId="{E6EC4391-FCE6-4A57-BAF8-7404BDA4A96E}" type="presParOf" srcId="{16C6B6C4-E5F8-47C3-8592-F3B9823E10F3}" destId="{6BE478DE-79D8-4E46-AF13-05CFC9A5AECA}" srcOrd="1" destOrd="0" presId="urn:microsoft.com/office/officeart/2005/8/layout/vList6"/>
    <dgm:cxn modelId="{5DAA4511-F3C7-42B6-9F90-0C054EF76BD5}" type="presParOf" srcId="{CF47BB08-1015-4A50-BFD7-83850E28B546}" destId="{8A64541C-4861-4A48-933A-5B85887F2989}" srcOrd="3" destOrd="0" presId="urn:microsoft.com/office/officeart/2005/8/layout/vList6"/>
    <dgm:cxn modelId="{8BDA12B7-5832-479A-BBD9-9B9FCEADEA27}" type="presParOf" srcId="{CF47BB08-1015-4A50-BFD7-83850E28B546}" destId="{5B534212-9406-471A-BDF1-15D558DD09CF}" srcOrd="4" destOrd="0" presId="urn:microsoft.com/office/officeart/2005/8/layout/vList6"/>
    <dgm:cxn modelId="{966FD65F-2B49-4042-9294-39C460D4997D}" type="presParOf" srcId="{5B534212-9406-471A-BDF1-15D558DD09CF}" destId="{81D9FD54-21CE-4FCA-A23D-33A1DDB1E0A5}" srcOrd="0" destOrd="0" presId="urn:microsoft.com/office/officeart/2005/8/layout/vList6"/>
    <dgm:cxn modelId="{D6C97EB3-5D72-41B4-8335-B5CF6A5F315C}" type="presParOf" srcId="{5B534212-9406-471A-BDF1-15D558DD09CF}" destId="{F0CD7569-6CFD-43ED-A6ED-B8CAE3B83D9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757FBB8-C46C-46CF-942E-A44EF09BB347}" type="doc">
      <dgm:prSet loTypeId="urn:microsoft.com/office/officeart/2008/layout/RadialCluster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6FB05B0-E54A-4A46-A800-A423C1976FC4}">
      <dgm:prSet phldrT="[Texto]"/>
      <dgm:spPr/>
      <dgm:t>
        <a:bodyPr/>
        <a:lstStyle/>
        <a:p>
          <a:r>
            <a:rPr lang="es-ES" dirty="0" smtClean="0"/>
            <a:t>Dios, habiendo hablado muchas veces y de muchas maneras en otro tiempo a los padres por los profetas, en estos postreros días nos ha hablado por el Hijo, a quien constituyó heredero de todo, y por quien asimismo hizo el universo. </a:t>
          </a:r>
        </a:p>
        <a:p>
          <a:r>
            <a:rPr lang="es-ES" dirty="0" err="1" smtClean="0"/>
            <a:t>Heb</a:t>
          </a:r>
          <a:r>
            <a:rPr lang="es-ES" dirty="0" smtClean="0"/>
            <a:t> 1:1-2</a:t>
          </a:r>
          <a:endParaRPr lang="es-ES" dirty="0"/>
        </a:p>
      </dgm:t>
    </dgm:pt>
    <dgm:pt modelId="{7FA68059-C2AB-4DEC-B919-0E229847A6E0}" type="parTrans" cxnId="{1F6360F8-A6F5-48CF-8299-E3AD392B0F88}">
      <dgm:prSet/>
      <dgm:spPr/>
      <dgm:t>
        <a:bodyPr/>
        <a:lstStyle/>
        <a:p>
          <a:endParaRPr lang="es-ES"/>
        </a:p>
      </dgm:t>
    </dgm:pt>
    <dgm:pt modelId="{4A436DF4-9557-46F8-80D5-9F6471638570}" type="sibTrans" cxnId="{1F6360F8-A6F5-48CF-8299-E3AD392B0F88}">
      <dgm:prSet/>
      <dgm:spPr/>
      <dgm:t>
        <a:bodyPr/>
        <a:lstStyle/>
        <a:p>
          <a:endParaRPr lang="es-ES"/>
        </a:p>
      </dgm:t>
    </dgm:pt>
    <dgm:pt modelId="{A9A54E01-9AA7-4C05-9BE8-9778228567E7}">
      <dgm:prSet phldrT="[Texto]" custT="1"/>
      <dgm:spPr/>
      <dgm:t>
        <a:bodyPr/>
        <a:lstStyle/>
        <a:p>
          <a:r>
            <a:rPr lang="es-ES" sz="2400" dirty="0" smtClean="0"/>
            <a:t>MATEO 1:22-23</a:t>
          </a:r>
          <a:endParaRPr lang="es-ES" sz="2400" dirty="0"/>
        </a:p>
      </dgm:t>
    </dgm:pt>
    <dgm:pt modelId="{6FF3BA0C-3CE4-4B48-A856-A26FD56F5C9F}" type="parTrans" cxnId="{AD4F5632-B8EF-4C57-B82B-1EF152913A25}">
      <dgm:prSet/>
      <dgm:spPr>
        <a:ln w="28575"/>
      </dgm:spPr>
      <dgm:t>
        <a:bodyPr/>
        <a:lstStyle/>
        <a:p>
          <a:endParaRPr lang="es-ES"/>
        </a:p>
      </dgm:t>
    </dgm:pt>
    <dgm:pt modelId="{4A1BC58F-AE45-4450-BB0F-B9B243B30CBB}" type="sibTrans" cxnId="{AD4F5632-B8EF-4C57-B82B-1EF152913A25}">
      <dgm:prSet/>
      <dgm:spPr/>
      <dgm:t>
        <a:bodyPr/>
        <a:lstStyle/>
        <a:p>
          <a:endParaRPr lang="es-ES"/>
        </a:p>
      </dgm:t>
    </dgm:pt>
    <dgm:pt modelId="{F79CBC45-8D37-4EB9-96CC-6F8869F574AA}">
      <dgm:prSet phldrT="[Texto]" custT="1"/>
      <dgm:spPr/>
      <dgm:t>
        <a:bodyPr/>
        <a:lstStyle/>
        <a:p>
          <a:r>
            <a:rPr lang="es-ES" sz="2400" dirty="0" smtClean="0"/>
            <a:t>ISAÍAS 7:14, ISAÍAS 9:6, MIQUEAS 5:2</a:t>
          </a:r>
          <a:endParaRPr lang="es-ES" sz="2400" dirty="0"/>
        </a:p>
      </dgm:t>
    </dgm:pt>
    <dgm:pt modelId="{29E1C04F-DAD1-4097-B43D-266318B06F6D}" type="parTrans" cxnId="{9A6E5D58-1F24-4003-8C45-BBB38627ACCD}">
      <dgm:prSet/>
      <dgm:spPr>
        <a:ln w="38100"/>
      </dgm:spPr>
      <dgm:t>
        <a:bodyPr/>
        <a:lstStyle/>
        <a:p>
          <a:endParaRPr lang="es-ES"/>
        </a:p>
      </dgm:t>
    </dgm:pt>
    <dgm:pt modelId="{B395E3D3-CD72-41A2-9D0C-3FD11BF9D980}" type="sibTrans" cxnId="{9A6E5D58-1F24-4003-8C45-BBB38627ACCD}">
      <dgm:prSet/>
      <dgm:spPr/>
      <dgm:t>
        <a:bodyPr/>
        <a:lstStyle/>
        <a:p>
          <a:endParaRPr lang="es-ES"/>
        </a:p>
      </dgm:t>
    </dgm:pt>
    <dgm:pt modelId="{82F33097-E580-43D6-BD34-D26764D322F5}" type="pres">
      <dgm:prSet presAssocID="{2757FBB8-C46C-46CF-942E-A44EF09BB347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69C5F7B1-373E-4261-9C47-A0771F9965D4}" type="pres">
      <dgm:prSet presAssocID="{E6FB05B0-E54A-4A46-A800-A423C1976FC4}" presName="singleCycle" presStyleCnt="0"/>
      <dgm:spPr/>
    </dgm:pt>
    <dgm:pt modelId="{5FF7826B-E47E-4DCD-88D0-A052134DFA44}" type="pres">
      <dgm:prSet presAssocID="{E6FB05B0-E54A-4A46-A800-A423C1976FC4}" presName="singleCenter" presStyleLbl="node1" presStyleIdx="0" presStyleCnt="3" custScaleX="441919" custScaleY="188337" custLinFactNeighborX="-1509" custLinFactNeighborY="-31989">
        <dgm:presLayoutVars>
          <dgm:chMax val="7"/>
          <dgm:chPref val="7"/>
        </dgm:presLayoutVars>
      </dgm:prSet>
      <dgm:spPr/>
      <dgm:t>
        <a:bodyPr/>
        <a:lstStyle/>
        <a:p>
          <a:endParaRPr lang="es-ES"/>
        </a:p>
      </dgm:t>
    </dgm:pt>
    <dgm:pt modelId="{31E7E4C8-8309-4C66-97D2-75067AAE1C09}" type="pres">
      <dgm:prSet presAssocID="{6FF3BA0C-3CE4-4B48-A856-A26FD56F5C9F}" presName="Name56" presStyleLbl="parChTrans1D2" presStyleIdx="0" presStyleCnt="2"/>
      <dgm:spPr/>
      <dgm:t>
        <a:bodyPr/>
        <a:lstStyle/>
        <a:p>
          <a:endParaRPr lang="es-ES"/>
        </a:p>
      </dgm:t>
    </dgm:pt>
    <dgm:pt modelId="{0BBB6C07-82F7-49A8-AF09-E770681B9661}" type="pres">
      <dgm:prSet presAssocID="{A9A54E01-9AA7-4C05-9BE8-9778228567E7}" presName="text0" presStyleLbl="node1" presStyleIdx="1" presStyleCnt="3" custScaleX="311032" custScaleY="97343" custRadScaleRad="155214" custRadScaleInc="12948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0349BAE-D22A-48D2-AC06-5B1392F0EC15}" type="pres">
      <dgm:prSet presAssocID="{29E1C04F-DAD1-4097-B43D-266318B06F6D}" presName="Name56" presStyleLbl="parChTrans1D2" presStyleIdx="1" presStyleCnt="2"/>
      <dgm:spPr/>
      <dgm:t>
        <a:bodyPr/>
        <a:lstStyle/>
        <a:p>
          <a:endParaRPr lang="es-ES"/>
        </a:p>
      </dgm:t>
    </dgm:pt>
    <dgm:pt modelId="{A5C1F8EE-9831-48E2-8C71-AFD533A6B70D}" type="pres">
      <dgm:prSet presAssocID="{F79CBC45-8D37-4EB9-96CC-6F8869F574AA}" presName="text0" presStyleLbl="node1" presStyleIdx="2" presStyleCnt="3" custScaleX="341418" custRadScaleRad="146472" custRadScaleInc="6806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A6E5D58-1F24-4003-8C45-BBB38627ACCD}" srcId="{E6FB05B0-E54A-4A46-A800-A423C1976FC4}" destId="{F79CBC45-8D37-4EB9-96CC-6F8869F574AA}" srcOrd="1" destOrd="0" parTransId="{29E1C04F-DAD1-4097-B43D-266318B06F6D}" sibTransId="{B395E3D3-CD72-41A2-9D0C-3FD11BF9D980}"/>
    <dgm:cxn modelId="{788030BB-273D-440F-B81F-D97E084F627A}" type="presOf" srcId="{F79CBC45-8D37-4EB9-96CC-6F8869F574AA}" destId="{A5C1F8EE-9831-48E2-8C71-AFD533A6B70D}" srcOrd="0" destOrd="0" presId="urn:microsoft.com/office/officeart/2008/layout/RadialCluster"/>
    <dgm:cxn modelId="{AD4F5632-B8EF-4C57-B82B-1EF152913A25}" srcId="{E6FB05B0-E54A-4A46-A800-A423C1976FC4}" destId="{A9A54E01-9AA7-4C05-9BE8-9778228567E7}" srcOrd="0" destOrd="0" parTransId="{6FF3BA0C-3CE4-4B48-A856-A26FD56F5C9F}" sibTransId="{4A1BC58F-AE45-4450-BB0F-B9B243B30CBB}"/>
    <dgm:cxn modelId="{07530538-87AF-4D32-8828-EFA1CBC89618}" type="presOf" srcId="{E6FB05B0-E54A-4A46-A800-A423C1976FC4}" destId="{5FF7826B-E47E-4DCD-88D0-A052134DFA44}" srcOrd="0" destOrd="0" presId="urn:microsoft.com/office/officeart/2008/layout/RadialCluster"/>
    <dgm:cxn modelId="{872D4D19-F34B-4DE4-A7EC-E28ECAC2D526}" type="presOf" srcId="{6FF3BA0C-3CE4-4B48-A856-A26FD56F5C9F}" destId="{31E7E4C8-8309-4C66-97D2-75067AAE1C09}" srcOrd="0" destOrd="0" presId="urn:microsoft.com/office/officeart/2008/layout/RadialCluster"/>
    <dgm:cxn modelId="{30BEACB8-D2EC-4947-9BDD-26468D0FF9E9}" type="presOf" srcId="{A9A54E01-9AA7-4C05-9BE8-9778228567E7}" destId="{0BBB6C07-82F7-49A8-AF09-E770681B9661}" srcOrd="0" destOrd="0" presId="urn:microsoft.com/office/officeart/2008/layout/RadialCluster"/>
    <dgm:cxn modelId="{1F6360F8-A6F5-48CF-8299-E3AD392B0F88}" srcId="{2757FBB8-C46C-46CF-942E-A44EF09BB347}" destId="{E6FB05B0-E54A-4A46-A800-A423C1976FC4}" srcOrd="0" destOrd="0" parTransId="{7FA68059-C2AB-4DEC-B919-0E229847A6E0}" sibTransId="{4A436DF4-9557-46F8-80D5-9F6471638570}"/>
    <dgm:cxn modelId="{DBB05C53-28FD-4475-8BBC-9EC28CD5DF10}" type="presOf" srcId="{2757FBB8-C46C-46CF-942E-A44EF09BB347}" destId="{82F33097-E580-43D6-BD34-D26764D322F5}" srcOrd="0" destOrd="0" presId="urn:microsoft.com/office/officeart/2008/layout/RadialCluster"/>
    <dgm:cxn modelId="{4124992B-BAB9-4344-BF30-9D07519F423A}" type="presOf" srcId="{29E1C04F-DAD1-4097-B43D-266318B06F6D}" destId="{E0349BAE-D22A-48D2-AC06-5B1392F0EC15}" srcOrd="0" destOrd="0" presId="urn:microsoft.com/office/officeart/2008/layout/RadialCluster"/>
    <dgm:cxn modelId="{1515FB1E-2D36-413C-A0FF-9692EE5FA53F}" type="presParOf" srcId="{82F33097-E580-43D6-BD34-D26764D322F5}" destId="{69C5F7B1-373E-4261-9C47-A0771F9965D4}" srcOrd="0" destOrd="0" presId="urn:microsoft.com/office/officeart/2008/layout/RadialCluster"/>
    <dgm:cxn modelId="{635DD9D5-98D0-4F71-AA71-146223790158}" type="presParOf" srcId="{69C5F7B1-373E-4261-9C47-A0771F9965D4}" destId="{5FF7826B-E47E-4DCD-88D0-A052134DFA44}" srcOrd="0" destOrd="0" presId="urn:microsoft.com/office/officeart/2008/layout/RadialCluster"/>
    <dgm:cxn modelId="{7C564F08-F331-4329-BEFD-A48BE388C2BE}" type="presParOf" srcId="{69C5F7B1-373E-4261-9C47-A0771F9965D4}" destId="{31E7E4C8-8309-4C66-97D2-75067AAE1C09}" srcOrd="1" destOrd="0" presId="urn:microsoft.com/office/officeart/2008/layout/RadialCluster"/>
    <dgm:cxn modelId="{3000D596-28BD-4E69-9085-421C065E026D}" type="presParOf" srcId="{69C5F7B1-373E-4261-9C47-A0771F9965D4}" destId="{0BBB6C07-82F7-49A8-AF09-E770681B9661}" srcOrd="2" destOrd="0" presId="urn:microsoft.com/office/officeart/2008/layout/RadialCluster"/>
    <dgm:cxn modelId="{E6CE200F-323D-48AF-858A-CA105384C1B9}" type="presParOf" srcId="{69C5F7B1-373E-4261-9C47-A0771F9965D4}" destId="{E0349BAE-D22A-48D2-AC06-5B1392F0EC15}" srcOrd="3" destOrd="0" presId="urn:microsoft.com/office/officeart/2008/layout/RadialCluster"/>
    <dgm:cxn modelId="{026F6F9F-3377-4F4C-B3F3-5A7BA69A34C0}" type="presParOf" srcId="{69C5F7B1-373E-4261-9C47-A0771F9965D4}" destId="{A5C1F8EE-9831-48E2-8C71-AFD533A6B70D}" srcOrd="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588B12A-F8E2-43E0-A713-3FEC8F058D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8418F8E-6BFC-4394-A247-64F96F6B7980}">
      <dgm:prSet phldrT="[Texto]" custT="1"/>
      <dgm:spPr/>
      <dgm:t>
        <a:bodyPr/>
        <a:lstStyle/>
        <a:p>
          <a:pPr algn="ctr"/>
          <a:r>
            <a:rPr lang="es-ES" sz="3000" dirty="0" err="1" smtClean="0"/>
            <a:t>Gn</a:t>
          </a:r>
          <a:r>
            <a:rPr lang="es-ES" sz="3000" dirty="0" smtClean="0"/>
            <a:t> 1:1 </a:t>
          </a:r>
          <a:r>
            <a:rPr lang="es-ES" sz="3000" dirty="0" smtClean="0"/>
            <a:t> </a:t>
          </a:r>
          <a:r>
            <a:rPr lang="es-ES" sz="3000" dirty="0" smtClean="0"/>
            <a:t>Dios creó los cielos y la tierra.</a:t>
          </a:r>
          <a:endParaRPr lang="es-ES" sz="3000" dirty="0"/>
        </a:p>
      </dgm:t>
    </dgm:pt>
    <dgm:pt modelId="{366CED39-B128-45F0-BCEF-405BB8DA513D}" type="parTrans" cxnId="{0EA38A9E-C1E9-45EE-A17D-040741742082}">
      <dgm:prSet/>
      <dgm:spPr/>
      <dgm:t>
        <a:bodyPr/>
        <a:lstStyle/>
        <a:p>
          <a:endParaRPr lang="es-ES"/>
        </a:p>
      </dgm:t>
    </dgm:pt>
    <dgm:pt modelId="{F44EC4CA-82E8-4F7A-BEC4-9FC1B5E1E240}" type="sibTrans" cxnId="{0EA38A9E-C1E9-45EE-A17D-040741742082}">
      <dgm:prSet/>
      <dgm:spPr/>
      <dgm:t>
        <a:bodyPr/>
        <a:lstStyle/>
        <a:p>
          <a:endParaRPr lang="es-ES"/>
        </a:p>
      </dgm:t>
    </dgm:pt>
    <dgm:pt modelId="{839D3B60-C839-4059-BFD2-A25E2CFD842B}">
      <dgm:prSet phldrT="[Texto]" custT="1"/>
      <dgm:spPr/>
      <dgm:t>
        <a:bodyPr/>
        <a:lstStyle/>
        <a:p>
          <a:pPr algn="ctr"/>
          <a:r>
            <a:rPr lang="es-ES" sz="3000" dirty="0" err="1" smtClean="0"/>
            <a:t>Gn</a:t>
          </a:r>
          <a:r>
            <a:rPr lang="es-ES" sz="3000" dirty="0" smtClean="0"/>
            <a:t> 1:2 El Espíritu de Dios se movía sobre las aguas.</a:t>
          </a:r>
          <a:endParaRPr lang="es-ES" sz="3000" dirty="0"/>
        </a:p>
      </dgm:t>
    </dgm:pt>
    <dgm:pt modelId="{C62E0DD0-17F0-4ECB-92DE-F1E50AD224C5}" type="parTrans" cxnId="{26CF519F-2601-4859-9504-1C03738A6C6F}">
      <dgm:prSet/>
      <dgm:spPr/>
      <dgm:t>
        <a:bodyPr/>
        <a:lstStyle/>
        <a:p>
          <a:endParaRPr lang="es-ES"/>
        </a:p>
      </dgm:t>
    </dgm:pt>
    <dgm:pt modelId="{0CE274E0-1B3D-4527-B646-16BBE26DDA9E}" type="sibTrans" cxnId="{26CF519F-2601-4859-9504-1C03738A6C6F}">
      <dgm:prSet/>
      <dgm:spPr/>
      <dgm:t>
        <a:bodyPr/>
        <a:lstStyle/>
        <a:p>
          <a:endParaRPr lang="es-ES"/>
        </a:p>
      </dgm:t>
    </dgm:pt>
    <dgm:pt modelId="{C9E99010-4207-4271-9609-608D9BFF11AD}">
      <dgm:prSet phldrT="[Texto]" custT="1"/>
      <dgm:spPr/>
      <dgm:t>
        <a:bodyPr/>
        <a:lstStyle/>
        <a:p>
          <a:pPr algn="ctr"/>
          <a:r>
            <a:rPr lang="es-ES" sz="3000" dirty="0" err="1" smtClean="0"/>
            <a:t>Gn</a:t>
          </a:r>
          <a:r>
            <a:rPr lang="es-ES" sz="3000" dirty="0" smtClean="0"/>
            <a:t> </a:t>
          </a:r>
          <a:r>
            <a:rPr lang="es-ES" sz="3000" dirty="0" smtClean="0"/>
            <a:t>1:26     Hagamos </a:t>
          </a:r>
          <a:r>
            <a:rPr lang="es-ES" sz="3000" dirty="0" smtClean="0"/>
            <a:t>al hombre a nuestra imagen , conforme a nuestra semejanza.</a:t>
          </a:r>
          <a:endParaRPr lang="es-ES" sz="3000" dirty="0"/>
        </a:p>
      </dgm:t>
    </dgm:pt>
    <dgm:pt modelId="{2D47A71F-E97F-4C18-9CFF-3D7A5B28DB63}" type="parTrans" cxnId="{B1754E24-22C1-4438-90E2-1BCBFCEB3656}">
      <dgm:prSet/>
      <dgm:spPr/>
      <dgm:t>
        <a:bodyPr/>
        <a:lstStyle/>
        <a:p>
          <a:endParaRPr lang="es-ES"/>
        </a:p>
      </dgm:t>
    </dgm:pt>
    <dgm:pt modelId="{72CE6DE2-9EB6-404E-85DD-A190ADA94896}" type="sibTrans" cxnId="{B1754E24-22C1-4438-90E2-1BCBFCEB3656}">
      <dgm:prSet/>
      <dgm:spPr/>
      <dgm:t>
        <a:bodyPr/>
        <a:lstStyle/>
        <a:p>
          <a:endParaRPr lang="es-ES"/>
        </a:p>
      </dgm:t>
    </dgm:pt>
    <dgm:pt modelId="{EC150DE2-4C56-40DC-AF5E-91E3235D7858}" type="pres">
      <dgm:prSet presAssocID="{C588B12A-F8E2-43E0-A713-3FEC8F058D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8D08767-129B-4E9C-A971-80F06912D25D}" type="pres">
      <dgm:prSet presAssocID="{58418F8E-6BFC-4394-A247-64F96F6B7980}" presName="parentLin" presStyleCnt="0"/>
      <dgm:spPr/>
    </dgm:pt>
    <dgm:pt modelId="{4EFD60DF-04F1-40A4-8291-BCA4CFF2AE6F}" type="pres">
      <dgm:prSet presAssocID="{58418F8E-6BFC-4394-A247-64F96F6B7980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4AF48087-70E3-4889-B308-D1965ED208DD}" type="pres">
      <dgm:prSet presAssocID="{58418F8E-6BFC-4394-A247-64F96F6B7980}" presName="parentText" presStyleLbl="node1" presStyleIdx="0" presStyleCnt="3" custScaleX="106429" custScaleY="167737" custLinFactNeighborX="-9643" custLinFactNeighborY="26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E3F191-2886-4726-BA63-CAB15658EAF2}" type="pres">
      <dgm:prSet presAssocID="{58418F8E-6BFC-4394-A247-64F96F6B7980}" presName="negativeSpace" presStyleCnt="0"/>
      <dgm:spPr/>
    </dgm:pt>
    <dgm:pt modelId="{96252933-F865-4D31-9178-87D67799AC51}" type="pres">
      <dgm:prSet presAssocID="{58418F8E-6BFC-4394-A247-64F96F6B7980}" presName="childText" presStyleLbl="conFgAcc1" presStyleIdx="0" presStyleCnt="3">
        <dgm:presLayoutVars>
          <dgm:bulletEnabled val="1"/>
        </dgm:presLayoutVars>
      </dgm:prSet>
      <dgm:spPr/>
    </dgm:pt>
    <dgm:pt modelId="{7F46A8AB-D4EB-4CBD-8DFC-3AA8E3676B32}" type="pres">
      <dgm:prSet presAssocID="{F44EC4CA-82E8-4F7A-BEC4-9FC1B5E1E240}" presName="spaceBetweenRectangles" presStyleCnt="0"/>
      <dgm:spPr/>
    </dgm:pt>
    <dgm:pt modelId="{DF714106-265F-416C-B74B-F9CBAC3BF2FC}" type="pres">
      <dgm:prSet presAssocID="{839D3B60-C839-4059-BFD2-A25E2CFD842B}" presName="parentLin" presStyleCnt="0"/>
      <dgm:spPr/>
    </dgm:pt>
    <dgm:pt modelId="{B6ECD793-ACBD-43D8-9925-486C7B4B5193}" type="pres">
      <dgm:prSet presAssocID="{839D3B60-C839-4059-BFD2-A25E2CFD842B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546EDC57-8DFE-4ECB-9568-A6B188A391BC}" type="pres">
      <dgm:prSet presAssocID="{839D3B60-C839-4059-BFD2-A25E2CFD842B}" presName="parentText" presStyleLbl="node1" presStyleIdx="1" presStyleCnt="3" custScaleX="104948" custScaleY="16552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C2AC5E6-F8A1-4970-B2A3-9B59FFBF98FA}" type="pres">
      <dgm:prSet presAssocID="{839D3B60-C839-4059-BFD2-A25E2CFD842B}" presName="negativeSpace" presStyleCnt="0"/>
      <dgm:spPr/>
    </dgm:pt>
    <dgm:pt modelId="{9EFC7C12-70AB-459C-AECF-B2D5BD4DA7CF}" type="pres">
      <dgm:prSet presAssocID="{839D3B60-C839-4059-BFD2-A25E2CFD842B}" presName="childText" presStyleLbl="conFgAcc1" presStyleIdx="1" presStyleCnt="3">
        <dgm:presLayoutVars>
          <dgm:bulletEnabled val="1"/>
        </dgm:presLayoutVars>
      </dgm:prSet>
      <dgm:spPr/>
    </dgm:pt>
    <dgm:pt modelId="{ABBFD788-BCF3-483A-817D-C71FBA6D5D75}" type="pres">
      <dgm:prSet presAssocID="{0CE274E0-1B3D-4527-B646-16BBE26DDA9E}" presName="spaceBetweenRectangles" presStyleCnt="0"/>
      <dgm:spPr/>
    </dgm:pt>
    <dgm:pt modelId="{6798F787-9A54-47BA-AFBC-0210D8EEB231}" type="pres">
      <dgm:prSet presAssocID="{C9E99010-4207-4271-9609-608D9BFF11AD}" presName="parentLin" presStyleCnt="0"/>
      <dgm:spPr/>
    </dgm:pt>
    <dgm:pt modelId="{9E30A8ED-74BC-4718-9216-7D2CD631A402}" type="pres">
      <dgm:prSet presAssocID="{C9E99010-4207-4271-9609-608D9BFF11AD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D8C7C506-9D2E-4227-9FBC-3A7735DB1CEE}" type="pres">
      <dgm:prSet presAssocID="{C9E99010-4207-4271-9609-608D9BFF11AD}" presName="parentText" presStyleLbl="node1" presStyleIdx="2" presStyleCnt="3" custScaleX="104949" custScaleY="17427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DE8839F-1E5B-40B4-970E-B39CC8C7512A}" type="pres">
      <dgm:prSet presAssocID="{C9E99010-4207-4271-9609-608D9BFF11AD}" presName="negativeSpace" presStyleCnt="0"/>
      <dgm:spPr/>
    </dgm:pt>
    <dgm:pt modelId="{177A3133-492F-4B9A-B7D6-B1E498A0B555}" type="pres">
      <dgm:prSet presAssocID="{C9E99010-4207-4271-9609-608D9BFF11A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6CF519F-2601-4859-9504-1C03738A6C6F}" srcId="{C588B12A-F8E2-43E0-A713-3FEC8F058D10}" destId="{839D3B60-C839-4059-BFD2-A25E2CFD842B}" srcOrd="1" destOrd="0" parTransId="{C62E0DD0-17F0-4ECB-92DE-F1E50AD224C5}" sibTransId="{0CE274E0-1B3D-4527-B646-16BBE26DDA9E}"/>
    <dgm:cxn modelId="{3E9E376C-7139-4C09-A254-524E3F489E24}" type="presOf" srcId="{58418F8E-6BFC-4394-A247-64F96F6B7980}" destId="{4AF48087-70E3-4889-B308-D1965ED208DD}" srcOrd="1" destOrd="0" presId="urn:microsoft.com/office/officeart/2005/8/layout/list1"/>
    <dgm:cxn modelId="{B1754E24-22C1-4438-90E2-1BCBFCEB3656}" srcId="{C588B12A-F8E2-43E0-A713-3FEC8F058D10}" destId="{C9E99010-4207-4271-9609-608D9BFF11AD}" srcOrd="2" destOrd="0" parTransId="{2D47A71F-E97F-4C18-9CFF-3D7A5B28DB63}" sibTransId="{72CE6DE2-9EB6-404E-85DD-A190ADA94896}"/>
    <dgm:cxn modelId="{8AF0B329-8C57-4C5F-9209-D454DF9895D9}" type="presOf" srcId="{C9E99010-4207-4271-9609-608D9BFF11AD}" destId="{D8C7C506-9D2E-4227-9FBC-3A7735DB1CEE}" srcOrd="1" destOrd="0" presId="urn:microsoft.com/office/officeart/2005/8/layout/list1"/>
    <dgm:cxn modelId="{8EF0FE37-4FB1-42DC-B730-236161DD7B58}" type="presOf" srcId="{C588B12A-F8E2-43E0-A713-3FEC8F058D10}" destId="{EC150DE2-4C56-40DC-AF5E-91E3235D7858}" srcOrd="0" destOrd="0" presId="urn:microsoft.com/office/officeart/2005/8/layout/list1"/>
    <dgm:cxn modelId="{4680AD70-1B7C-4299-BACB-AF3D981E9DE3}" type="presOf" srcId="{C9E99010-4207-4271-9609-608D9BFF11AD}" destId="{9E30A8ED-74BC-4718-9216-7D2CD631A402}" srcOrd="0" destOrd="0" presId="urn:microsoft.com/office/officeart/2005/8/layout/list1"/>
    <dgm:cxn modelId="{E6EF19EC-FDCD-4A69-9DF2-C72122736332}" type="presOf" srcId="{839D3B60-C839-4059-BFD2-A25E2CFD842B}" destId="{546EDC57-8DFE-4ECB-9568-A6B188A391BC}" srcOrd="1" destOrd="0" presId="urn:microsoft.com/office/officeart/2005/8/layout/list1"/>
    <dgm:cxn modelId="{0EA38A9E-C1E9-45EE-A17D-040741742082}" srcId="{C588B12A-F8E2-43E0-A713-3FEC8F058D10}" destId="{58418F8E-6BFC-4394-A247-64F96F6B7980}" srcOrd="0" destOrd="0" parTransId="{366CED39-B128-45F0-BCEF-405BB8DA513D}" sibTransId="{F44EC4CA-82E8-4F7A-BEC4-9FC1B5E1E240}"/>
    <dgm:cxn modelId="{0D93F98B-258F-4CE3-A516-DAAA5ADCB51D}" type="presOf" srcId="{839D3B60-C839-4059-BFD2-A25E2CFD842B}" destId="{B6ECD793-ACBD-43D8-9925-486C7B4B5193}" srcOrd="0" destOrd="0" presId="urn:microsoft.com/office/officeart/2005/8/layout/list1"/>
    <dgm:cxn modelId="{F15BC6ED-CFCD-41E0-9D38-F08366A089E0}" type="presOf" srcId="{58418F8E-6BFC-4394-A247-64F96F6B7980}" destId="{4EFD60DF-04F1-40A4-8291-BCA4CFF2AE6F}" srcOrd="0" destOrd="0" presId="urn:microsoft.com/office/officeart/2005/8/layout/list1"/>
    <dgm:cxn modelId="{F1A09574-C29E-4FC4-88C5-3FC4BC28B586}" type="presParOf" srcId="{EC150DE2-4C56-40DC-AF5E-91E3235D7858}" destId="{A8D08767-129B-4E9C-A971-80F06912D25D}" srcOrd="0" destOrd="0" presId="urn:microsoft.com/office/officeart/2005/8/layout/list1"/>
    <dgm:cxn modelId="{971EF618-755B-4D11-981B-18973ECFAF28}" type="presParOf" srcId="{A8D08767-129B-4E9C-A971-80F06912D25D}" destId="{4EFD60DF-04F1-40A4-8291-BCA4CFF2AE6F}" srcOrd="0" destOrd="0" presId="urn:microsoft.com/office/officeart/2005/8/layout/list1"/>
    <dgm:cxn modelId="{EE4F1237-D1F2-4357-8AF3-79EF205ED654}" type="presParOf" srcId="{A8D08767-129B-4E9C-A971-80F06912D25D}" destId="{4AF48087-70E3-4889-B308-D1965ED208DD}" srcOrd="1" destOrd="0" presId="urn:microsoft.com/office/officeart/2005/8/layout/list1"/>
    <dgm:cxn modelId="{9B663F9E-F530-43D8-9A13-38750A8864A4}" type="presParOf" srcId="{EC150DE2-4C56-40DC-AF5E-91E3235D7858}" destId="{57E3F191-2886-4726-BA63-CAB15658EAF2}" srcOrd="1" destOrd="0" presId="urn:microsoft.com/office/officeart/2005/8/layout/list1"/>
    <dgm:cxn modelId="{56817AE1-1B93-476F-8A18-81AE86E45DD2}" type="presParOf" srcId="{EC150DE2-4C56-40DC-AF5E-91E3235D7858}" destId="{96252933-F865-4D31-9178-87D67799AC51}" srcOrd="2" destOrd="0" presId="urn:microsoft.com/office/officeart/2005/8/layout/list1"/>
    <dgm:cxn modelId="{50376818-8EF7-4C9E-B678-F14DC26DB563}" type="presParOf" srcId="{EC150DE2-4C56-40DC-AF5E-91E3235D7858}" destId="{7F46A8AB-D4EB-4CBD-8DFC-3AA8E3676B32}" srcOrd="3" destOrd="0" presId="urn:microsoft.com/office/officeart/2005/8/layout/list1"/>
    <dgm:cxn modelId="{FCC90016-9E23-4A4F-AA22-F48EF9B9AC2D}" type="presParOf" srcId="{EC150DE2-4C56-40DC-AF5E-91E3235D7858}" destId="{DF714106-265F-416C-B74B-F9CBAC3BF2FC}" srcOrd="4" destOrd="0" presId="urn:microsoft.com/office/officeart/2005/8/layout/list1"/>
    <dgm:cxn modelId="{77384FA3-DEA0-4864-8D80-9AED52D4D0FC}" type="presParOf" srcId="{DF714106-265F-416C-B74B-F9CBAC3BF2FC}" destId="{B6ECD793-ACBD-43D8-9925-486C7B4B5193}" srcOrd="0" destOrd="0" presId="urn:microsoft.com/office/officeart/2005/8/layout/list1"/>
    <dgm:cxn modelId="{F70B5C7E-2D2A-4A71-BA2C-B55AE963AC43}" type="presParOf" srcId="{DF714106-265F-416C-B74B-F9CBAC3BF2FC}" destId="{546EDC57-8DFE-4ECB-9568-A6B188A391BC}" srcOrd="1" destOrd="0" presId="urn:microsoft.com/office/officeart/2005/8/layout/list1"/>
    <dgm:cxn modelId="{174C4792-D944-40EC-9626-702504A56E2A}" type="presParOf" srcId="{EC150DE2-4C56-40DC-AF5E-91E3235D7858}" destId="{4C2AC5E6-F8A1-4970-B2A3-9B59FFBF98FA}" srcOrd="5" destOrd="0" presId="urn:microsoft.com/office/officeart/2005/8/layout/list1"/>
    <dgm:cxn modelId="{A333DB44-1E3D-4DCF-9F19-BD82AA6B80ED}" type="presParOf" srcId="{EC150DE2-4C56-40DC-AF5E-91E3235D7858}" destId="{9EFC7C12-70AB-459C-AECF-B2D5BD4DA7CF}" srcOrd="6" destOrd="0" presId="urn:microsoft.com/office/officeart/2005/8/layout/list1"/>
    <dgm:cxn modelId="{F63EF154-E81A-47B7-99D9-BE567B305F72}" type="presParOf" srcId="{EC150DE2-4C56-40DC-AF5E-91E3235D7858}" destId="{ABBFD788-BCF3-483A-817D-C71FBA6D5D75}" srcOrd="7" destOrd="0" presId="urn:microsoft.com/office/officeart/2005/8/layout/list1"/>
    <dgm:cxn modelId="{680141CF-9629-43A8-9E17-98FCB9725D97}" type="presParOf" srcId="{EC150DE2-4C56-40DC-AF5E-91E3235D7858}" destId="{6798F787-9A54-47BA-AFBC-0210D8EEB231}" srcOrd="8" destOrd="0" presId="urn:microsoft.com/office/officeart/2005/8/layout/list1"/>
    <dgm:cxn modelId="{ED8713D0-E691-44D5-A635-5D079330A2A2}" type="presParOf" srcId="{6798F787-9A54-47BA-AFBC-0210D8EEB231}" destId="{9E30A8ED-74BC-4718-9216-7D2CD631A402}" srcOrd="0" destOrd="0" presId="urn:microsoft.com/office/officeart/2005/8/layout/list1"/>
    <dgm:cxn modelId="{D9E831A5-F2B2-4519-BDB0-009D9CAFE182}" type="presParOf" srcId="{6798F787-9A54-47BA-AFBC-0210D8EEB231}" destId="{D8C7C506-9D2E-4227-9FBC-3A7735DB1CEE}" srcOrd="1" destOrd="0" presId="urn:microsoft.com/office/officeart/2005/8/layout/list1"/>
    <dgm:cxn modelId="{967E8A17-9EE5-4131-B823-61ECB7773EB6}" type="presParOf" srcId="{EC150DE2-4C56-40DC-AF5E-91E3235D7858}" destId="{FDE8839F-1E5B-40B4-970E-B39CC8C7512A}" srcOrd="9" destOrd="0" presId="urn:microsoft.com/office/officeart/2005/8/layout/list1"/>
    <dgm:cxn modelId="{D2A17853-AA55-4E04-BA26-E4EF472EE0C3}" type="presParOf" srcId="{EC150DE2-4C56-40DC-AF5E-91E3235D7858}" destId="{177A3133-492F-4B9A-B7D6-B1E498A0B55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1EEB30-DA75-464C-A4A2-0C579948A896}">
      <dsp:nvSpPr>
        <dsp:cNvPr id="0" name=""/>
        <dsp:cNvSpPr/>
      </dsp:nvSpPr>
      <dsp:spPr>
        <a:xfrm>
          <a:off x="1658319" y="441"/>
          <a:ext cx="5631236" cy="511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 dirty="0"/>
        </a:p>
      </dsp:txBody>
      <dsp:txXfrm>
        <a:off x="1658319" y="441"/>
        <a:ext cx="5631236" cy="511930"/>
      </dsp:txXfrm>
    </dsp:sp>
    <dsp:sp modelId="{D365EEFB-2AC9-43BA-8696-F5FEE24991DF}">
      <dsp:nvSpPr>
        <dsp:cNvPr id="0" name=""/>
        <dsp:cNvSpPr/>
      </dsp:nvSpPr>
      <dsp:spPr>
        <a:xfrm>
          <a:off x="2614584" y="512372"/>
          <a:ext cx="1317709" cy="104282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BC3929-A93A-4EB6-BB81-5501CD2081F1}">
      <dsp:nvSpPr>
        <dsp:cNvPr id="0" name=""/>
        <dsp:cNvSpPr/>
      </dsp:nvSpPr>
      <dsp:spPr>
        <a:xfrm>
          <a:off x="3406085" y="512372"/>
          <a:ext cx="1317709" cy="104282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D8B929E-D8EA-43D8-BC32-BF972988B499}">
      <dsp:nvSpPr>
        <dsp:cNvPr id="0" name=""/>
        <dsp:cNvSpPr/>
      </dsp:nvSpPr>
      <dsp:spPr>
        <a:xfrm>
          <a:off x="4198212" y="512372"/>
          <a:ext cx="1317709" cy="104282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E8A2DE-E0A0-4A4C-92C3-2C0CF652E570}">
      <dsp:nvSpPr>
        <dsp:cNvPr id="0" name=""/>
        <dsp:cNvSpPr/>
      </dsp:nvSpPr>
      <dsp:spPr>
        <a:xfrm>
          <a:off x="4989714" y="512372"/>
          <a:ext cx="1317709" cy="104282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29A5CE-61A7-4273-9CE2-25F6B5DB2DFF}">
      <dsp:nvSpPr>
        <dsp:cNvPr id="0" name=""/>
        <dsp:cNvSpPr/>
      </dsp:nvSpPr>
      <dsp:spPr>
        <a:xfrm>
          <a:off x="5781841" y="512372"/>
          <a:ext cx="1317709" cy="104282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03DD7DF-BA34-47F8-83A2-4D3072DD5CF8}">
      <dsp:nvSpPr>
        <dsp:cNvPr id="0" name=""/>
        <dsp:cNvSpPr/>
      </dsp:nvSpPr>
      <dsp:spPr>
        <a:xfrm>
          <a:off x="6573343" y="512372"/>
          <a:ext cx="1317709" cy="104282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C0AADC-2EC5-47C2-96A0-8EF0F5F68675}">
      <dsp:nvSpPr>
        <dsp:cNvPr id="0" name=""/>
        <dsp:cNvSpPr/>
      </dsp:nvSpPr>
      <dsp:spPr>
        <a:xfrm>
          <a:off x="7365470" y="512372"/>
          <a:ext cx="1317709" cy="104282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A18724-BC7D-402E-9E02-30715C2CD1B5}">
      <dsp:nvSpPr>
        <dsp:cNvPr id="0" name=""/>
        <dsp:cNvSpPr/>
      </dsp:nvSpPr>
      <dsp:spPr>
        <a:xfrm>
          <a:off x="1658319" y="616654"/>
          <a:ext cx="7616971" cy="8342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900" kern="1200" dirty="0" smtClean="0"/>
            <a:t>1. SU OBRA CREADORA</a:t>
          </a:r>
          <a:endParaRPr lang="es-ES" sz="2900" kern="1200" dirty="0"/>
        </a:p>
      </dsp:txBody>
      <dsp:txXfrm>
        <a:off x="1658319" y="616654"/>
        <a:ext cx="7616971" cy="834257"/>
      </dsp:txXfrm>
    </dsp:sp>
    <dsp:sp modelId="{FEFD87E7-E712-462E-8E3B-11C1F6490257}">
      <dsp:nvSpPr>
        <dsp:cNvPr id="0" name=""/>
        <dsp:cNvSpPr/>
      </dsp:nvSpPr>
      <dsp:spPr>
        <a:xfrm>
          <a:off x="1658319" y="1609838"/>
          <a:ext cx="5631236" cy="511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>
        <a:off x="1658319" y="1609838"/>
        <a:ext cx="5631236" cy="511930"/>
      </dsp:txXfrm>
    </dsp:sp>
    <dsp:sp modelId="{5E5DC0F5-8A03-4F56-86C0-6CAC6BD9CD57}">
      <dsp:nvSpPr>
        <dsp:cNvPr id="0" name=""/>
        <dsp:cNvSpPr/>
      </dsp:nvSpPr>
      <dsp:spPr>
        <a:xfrm>
          <a:off x="2614584" y="2121769"/>
          <a:ext cx="1317709" cy="104282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F76DE7-64D0-4738-B9C0-042128B66F5A}">
      <dsp:nvSpPr>
        <dsp:cNvPr id="0" name=""/>
        <dsp:cNvSpPr/>
      </dsp:nvSpPr>
      <dsp:spPr>
        <a:xfrm>
          <a:off x="3406085" y="2121769"/>
          <a:ext cx="1317709" cy="104282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CDF9E6-3FBE-4B51-B054-4AD2A909E8B5}">
      <dsp:nvSpPr>
        <dsp:cNvPr id="0" name=""/>
        <dsp:cNvSpPr/>
      </dsp:nvSpPr>
      <dsp:spPr>
        <a:xfrm>
          <a:off x="4198212" y="2121769"/>
          <a:ext cx="1317709" cy="104282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09C8D27-B770-429D-B317-0793DA9F7A19}">
      <dsp:nvSpPr>
        <dsp:cNvPr id="0" name=""/>
        <dsp:cNvSpPr/>
      </dsp:nvSpPr>
      <dsp:spPr>
        <a:xfrm>
          <a:off x="4989714" y="2121769"/>
          <a:ext cx="1317709" cy="104282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627A79-9147-4E25-85CF-A405C000C4AB}">
      <dsp:nvSpPr>
        <dsp:cNvPr id="0" name=""/>
        <dsp:cNvSpPr/>
      </dsp:nvSpPr>
      <dsp:spPr>
        <a:xfrm>
          <a:off x="5781841" y="2121769"/>
          <a:ext cx="1317709" cy="104282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4FF179E-9433-4544-825F-47BBC7903383}">
      <dsp:nvSpPr>
        <dsp:cNvPr id="0" name=""/>
        <dsp:cNvSpPr/>
      </dsp:nvSpPr>
      <dsp:spPr>
        <a:xfrm>
          <a:off x="6573343" y="2121769"/>
          <a:ext cx="1317709" cy="104282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441163-2988-4800-9CC4-D8CE23A9F905}">
      <dsp:nvSpPr>
        <dsp:cNvPr id="0" name=""/>
        <dsp:cNvSpPr/>
      </dsp:nvSpPr>
      <dsp:spPr>
        <a:xfrm>
          <a:off x="7365470" y="2121769"/>
          <a:ext cx="1317709" cy="104282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E3365B-856D-4650-8913-066306F11DEC}">
      <dsp:nvSpPr>
        <dsp:cNvPr id="0" name=""/>
        <dsp:cNvSpPr/>
      </dsp:nvSpPr>
      <dsp:spPr>
        <a:xfrm>
          <a:off x="1658319" y="2226051"/>
          <a:ext cx="7616971" cy="8342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900" kern="1200" dirty="0" smtClean="0"/>
            <a:t>2. POR LOS PROFETAS,SACERDOTES, SIERVOS</a:t>
          </a:r>
          <a:endParaRPr lang="es-ES" sz="2900" kern="1200" dirty="0"/>
        </a:p>
      </dsp:txBody>
      <dsp:txXfrm>
        <a:off x="1658319" y="2226051"/>
        <a:ext cx="7616971" cy="834257"/>
      </dsp:txXfrm>
    </dsp:sp>
    <dsp:sp modelId="{744DEA66-0C34-43DA-B3F7-620BF2F5CDD4}">
      <dsp:nvSpPr>
        <dsp:cNvPr id="0" name=""/>
        <dsp:cNvSpPr/>
      </dsp:nvSpPr>
      <dsp:spPr>
        <a:xfrm>
          <a:off x="1658319" y="3219235"/>
          <a:ext cx="5631236" cy="511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/>
        </a:p>
      </dsp:txBody>
      <dsp:txXfrm>
        <a:off x="1658319" y="3219235"/>
        <a:ext cx="5631236" cy="511930"/>
      </dsp:txXfrm>
    </dsp:sp>
    <dsp:sp modelId="{FAF55DE3-E44F-4D88-8729-6D4AAED8D4DA}">
      <dsp:nvSpPr>
        <dsp:cNvPr id="0" name=""/>
        <dsp:cNvSpPr/>
      </dsp:nvSpPr>
      <dsp:spPr>
        <a:xfrm>
          <a:off x="2614584" y="3731166"/>
          <a:ext cx="1317709" cy="104282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70EB58D-84CF-4BB5-95BA-340741FBE346}">
      <dsp:nvSpPr>
        <dsp:cNvPr id="0" name=""/>
        <dsp:cNvSpPr/>
      </dsp:nvSpPr>
      <dsp:spPr>
        <a:xfrm>
          <a:off x="3406085" y="3731166"/>
          <a:ext cx="1317709" cy="104282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DF6A6B-45C7-4AF3-8572-B292103E033F}">
      <dsp:nvSpPr>
        <dsp:cNvPr id="0" name=""/>
        <dsp:cNvSpPr/>
      </dsp:nvSpPr>
      <dsp:spPr>
        <a:xfrm>
          <a:off x="4198212" y="3731166"/>
          <a:ext cx="1317709" cy="104282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3783CB-5A10-40AD-BFA8-DA20CDD26187}">
      <dsp:nvSpPr>
        <dsp:cNvPr id="0" name=""/>
        <dsp:cNvSpPr/>
      </dsp:nvSpPr>
      <dsp:spPr>
        <a:xfrm>
          <a:off x="4989714" y="3731166"/>
          <a:ext cx="1317709" cy="104282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D7E398-20DE-4439-922C-A0DFB1C852D6}">
      <dsp:nvSpPr>
        <dsp:cNvPr id="0" name=""/>
        <dsp:cNvSpPr/>
      </dsp:nvSpPr>
      <dsp:spPr>
        <a:xfrm>
          <a:off x="5781841" y="3731166"/>
          <a:ext cx="1317709" cy="104282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4D3852-0200-4116-98FA-F273183C8859}">
      <dsp:nvSpPr>
        <dsp:cNvPr id="0" name=""/>
        <dsp:cNvSpPr/>
      </dsp:nvSpPr>
      <dsp:spPr>
        <a:xfrm>
          <a:off x="6573343" y="3731166"/>
          <a:ext cx="1317709" cy="104282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A81513-3133-4A4B-BD4F-BDF1B06802F7}">
      <dsp:nvSpPr>
        <dsp:cNvPr id="0" name=""/>
        <dsp:cNvSpPr/>
      </dsp:nvSpPr>
      <dsp:spPr>
        <a:xfrm>
          <a:off x="7365470" y="3731166"/>
          <a:ext cx="1317709" cy="104282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D33CBB-447F-4089-99A2-A2CCA7F014F2}">
      <dsp:nvSpPr>
        <dsp:cNvPr id="0" name=""/>
        <dsp:cNvSpPr/>
      </dsp:nvSpPr>
      <dsp:spPr>
        <a:xfrm>
          <a:off x="1658319" y="3835448"/>
          <a:ext cx="7616971" cy="8342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900" kern="1200" dirty="0" smtClean="0"/>
            <a:t>3. POR MEDIO DE JESUCRISTO</a:t>
          </a:r>
          <a:endParaRPr lang="es-ES" sz="2900" kern="1200" dirty="0"/>
        </a:p>
      </dsp:txBody>
      <dsp:txXfrm>
        <a:off x="1658319" y="3835448"/>
        <a:ext cx="7616971" cy="8342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9C071B-8E2D-4C39-ABA2-20A5B27FA991}">
      <dsp:nvSpPr>
        <dsp:cNvPr id="0" name=""/>
        <dsp:cNvSpPr/>
      </dsp:nvSpPr>
      <dsp:spPr>
        <a:xfrm>
          <a:off x="3969392" y="2878"/>
          <a:ext cx="8079567" cy="128272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200" b="0" i="0" kern="1200" dirty="0" smtClean="0"/>
            <a:t>Oye, Israel: Jehová nuestro Dios, Jehová uno es. </a:t>
          </a:r>
          <a:r>
            <a:rPr lang="es-ES" sz="2200" b="0" i="0" kern="1200" dirty="0" err="1" smtClean="0"/>
            <a:t>Dt</a:t>
          </a:r>
          <a:r>
            <a:rPr lang="es-ES" sz="2200" b="0" i="0" kern="1200" dirty="0" smtClean="0"/>
            <a:t> 6:4</a:t>
          </a:r>
          <a:endParaRPr lang="es-ES" sz="2200" kern="1200" dirty="0"/>
        </a:p>
      </dsp:txBody>
      <dsp:txXfrm>
        <a:off x="3969392" y="163218"/>
        <a:ext cx="7598546" cy="962042"/>
      </dsp:txXfrm>
    </dsp:sp>
    <dsp:sp modelId="{2F532F05-205B-49C3-8548-4C78422C7E9C}">
      <dsp:nvSpPr>
        <dsp:cNvPr id="0" name=""/>
        <dsp:cNvSpPr/>
      </dsp:nvSpPr>
      <dsp:spPr>
        <a:xfrm>
          <a:off x="34183" y="197320"/>
          <a:ext cx="3935209" cy="8938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700" kern="1200" dirty="0" smtClean="0"/>
            <a:t>MOISÉS</a:t>
          </a:r>
          <a:endParaRPr lang="es-ES" sz="4700" kern="1200" dirty="0"/>
        </a:p>
      </dsp:txBody>
      <dsp:txXfrm>
        <a:off x="77817" y="240954"/>
        <a:ext cx="3847941" cy="806571"/>
      </dsp:txXfrm>
    </dsp:sp>
    <dsp:sp modelId="{6BE478DE-79D8-4E46-AF13-05CFC9A5AECA}">
      <dsp:nvSpPr>
        <dsp:cNvPr id="0" name=""/>
        <dsp:cNvSpPr/>
      </dsp:nvSpPr>
      <dsp:spPr>
        <a:xfrm>
          <a:off x="3697685" y="1374984"/>
          <a:ext cx="8380101" cy="170355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/>
            <a:t>Vosotros sois mis testigos, dice Jehová, y mi siervo que yo escogí, para que me conozcáis y creáis, y entendáis que yo mismo soy; antes de mí no fue formado dios, ni lo será después de mí. Yo, yo Jehová, y fuera de mí no hay quien salve</a:t>
          </a:r>
          <a:r>
            <a:rPr lang="es-ES" sz="2000" kern="1200" dirty="0" smtClean="0"/>
            <a:t>. </a:t>
          </a:r>
          <a:r>
            <a:rPr lang="es-ES" sz="2000" b="1" kern="1200" dirty="0" err="1" smtClean="0"/>
            <a:t>Is</a:t>
          </a:r>
          <a:r>
            <a:rPr lang="es-ES" sz="2000" b="1" kern="1200" dirty="0" smtClean="0"/>
            <a:t> </a:t>
          </a:r>
          <a:r>
            <a:rPr lang="es-ES" sz="2000" b="1" kern="1200" dirty="0" smtClean="0"/>
            <a:t>43:10</a:t>
          </a:r>
          <a:endParaRPr lang="es-ES" sz="20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200" kern="1200" dirty="0"/>
        </a:p>
      </dsp:txBody>
      <dsp:txXfrm>
        <a:off x="3697685" y="1587928"/>
        <a:ext cx="7741270" cy="1277662"/>
      </dsp:txXfrm>
    </dsp:sp>
    <dsp:sp modelId="{E0BC4B02-602D-4D3F-B53F-40D9B2EF022E}">
      <dsp:nvSpPr>
        <dsp:cNvPr id="0" name=""/>
        <dsp:cNvSpPr/>
      </dsp:nvSpPr>
      <dsp:spPr>
        <a:xfrm>
          <a:off x="5356" y="1691466"/>
          <a:ext cx="3692328" cy="10705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700" kern="1200" dirty="0" smtClean="0"/>
            <a:t>ISAÍAS </a:t>
          </a:r>
          <a:endParaRPr lang="es-ES" sz="4700" kern="1200" dirty="0"/>
        </a:p>
      </dsp:txBody>
      <dsp:txXfrm>
        <a:off x="57618" y="1743728"/>
        <a:ext cx="3587804" cy="966063"/>
      </dsp:txXfrm>
    </dsp:sp>
    <dsp:sp modelId="{F0CD7569-6CFD-43ED-A6ED-B8CAE3B83D91}">
      <dsp:nvSpPr>
        <dsp:cNvPr id="0" name=""/>
        <dsp:cNvSpPr/>
      </dsp:nvSpPr>
      <dsp:spPr>
        <a:xfrm>
          <a:off x="3898690" y="3167919"/>
          <a:ext cx="8136133" cy="14694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b="0" i="0" kern="1200" dirty="0" smtClean="0"/>
            <a:t>El Dios que hizo el mundo y todas las cosas que en él hay, siendo Señor del cielo y de la tierra, no habita en templos hechos por manos humanas..; pues él es quien da a todos vida y aliento y todas las cosas. </a:t>
          </a:r>
          <a:r>
            <a:rPr lang="es-ES" sz="2000" b="1" i="0" kern="1200" dirty="0" err="1" smtClean="0"/>
            <a:t>Hch</a:t>
          </a:r>
          <a:r>
            <a:rPr lang="es-ES" sz="2000" b="1" i="0" kern="1200" dirty="0" smtClean="0"/>
            <a:t> 17:24-25</a:t>
          </a:r>
          <a:endParaRPr lang="es-ES" sz="2000" b="1" kern="1200" dirty="0"/>
        </a:p>
      </dsp:txBody>
      <dsp:txXfrm>
        <a:off x="3898690" y="3351602"/>
        <a:ext cx="7585085" cy="1102096"/>
      </dsp:txXfrm>
    </dsp:sp>
    <dsp:sp modelId="{81D9FD54-21CE-4FCA-A23D-33A1DDB1E0A5}">
      <dsp:nvSpPr>
        <dsp:cNvPr id="0" name=""/>
        <dsp:cNvSpPr/>
      </dsp:nvSpPr>
      <dsp:spPr>
        <a:xfrm>
          <a:off x="48318" y="3361801"/>
          <a:ext cx="3850372" cy="10816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700" kern="1200" dirty="0" smtClean="0"/>
            <a:t>PABLO</a:t>
          </a:r>
          <a:endParaRPr lang="es-ES" sz="4700" kern="1200" dirty="0"/>
        </a:p>
      </dsp:txBody>
      <dsp:txXfrm>
        <a:off x="101122" y="3414605"/>
        <a:ext cx="3744764" cy="9760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F7826B-E47E-4DCD-88D0-A052134DFA44}">
      <dsp:nvSpPr>
        <dsp:cNvPr id="0" name=""/>
        <dsp:cNvSpPr/>
      </dsp:nvSpPr>
      <dsp:spPr>
        <a:xfrm>
          <a:off x="1410787" y="0"/>
          <a:ext cx="7017767" cy="29908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0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Dios, habiendo hablado muchas veces y de muchas maneras en otro tiempo a los padres por los profetas, en estos postreros días nos ha hablado por el Hijo, a quien constituyó heredero de todo, y por quien asimismo hizo el universo. 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err="1" smtClean="0"/>
            <a:t>Heb</a:t>
          </a:r>
          <a:r>
            <a:rPr lang="es-ES" sz="2600" kern="1200" dirty="0" smtClean="0"/>
            <a:t> 1:1-2</a:t>
          </a:r>
          <a:endParaRPr lang="es-ES" sz="2600" kern="1200" dirty="0"/>
        </a:p>
      </dsp:txBody>
      <dsp:txXfrm>
        <a:off x="1556787" y="146000"/>
        <a:ext cx="6725767" cy="2698831"/>
      </dsp:txXfrm>
    </dsp:sp>
    <dsp:sp modelId="{31E7E4C8-8309-4C66-97D2-75067AAE1C09}">
      <dsp:nvSpPr>
        <dsp:cNvPr id="0" name=""/>
        <dsp:cNvSpPr/>
      </dsp:nvSpPr>
      <dsp:spPr>
        <a:xfrm rot="2461954">
          <a:off x="6526226" y="3289461"/>
          <a:ext cx="90978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09781" y="0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BB6C07-82F7-49A8-AF09-E770681B9661}">
      <dsp:nvSpPr>
        <dsp:cNvPr id="0" name=""/>
        <dsp:cNvSpPr/>
      </dsp:nvSpPr>
      <dsp:spPr>
        <a:xfrm>
          <a:off x="6264645" y="3588092"/>
          <a:ext cx="3309300" cy="10357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0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MATEO 1:22-23</a:t>
          </a:r>
          <a:endParaRPr lang="es-ES" sz="2400" kern="1200" dirty="0"/>
        </a:p>
      </dsp:txBody>
      <dsp:txXfrm>
        <a:off x="6315204" y="3638651"/>
        <a:ext cx="3208182" cy="934586"/>
      </dsp:txXfrm>
    </dsp:sp>
    <dsp:sp modelId="{E0349BAE-D22A-48D2-AC06-5B1392F0EC15}">
      <dsp:nvSpPr>
        <dsp:cNvPr id="0" name=""/>
        <dsp:cNvSpPr/>
      </dsp:nvSpPr>
      <dsp:spPr>
        <a:xfrm rot="8111613">
          <a:off x="2678969" y="3293886"/>
          <a:ext cx="8600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60078" y="0"/>
              </a:lnTo>
            </a:path>
          </a:pathLst>
        </a:custGeom>
        <a:noFill/>
        <a:ln w="381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C1F8EE-9831-48E2-8C71-AFD533A6B70D}">
      <dsp:nvSpPr>
        <dsp:cNvPr id="0" name=""/>
        <dsp:cNvSpPr/>
      </dsp:nvSpPr>
      <dsp:spPr>
        <a:xfrm>
          <a:off x="452006" y="3596940"/>
          <a:ext cx="3632599" cy="106397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0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ISAÍAS 7:14, ISAÍAS 9:6, MIQUEAS 5:2</a:t>
          </a:r>
          <a:endParaRPr lang="es-ES" sz="2400" kern="1200" dirty="0"/>
        </a:p>
      </dsp:txBody>
      <dsp:txXfrm>
        <a:off x="503945" y="3648879"/>
        <a:ext cx="3528721" cy="9600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252933-F865-4D31-9178-87D67799AC51}">
      <dsp:nvSpPr>
        <dsp:cNvPr id="0" name=""/>
        <dsp:cNvSpPr/>
      </dsp:nvSpPr>
      <dsp:spPr>
        <a:xfrm>
          <a:off x="0" y="925438"/>
          <a:ext cx="9659258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F48087-70E3-4889-B308-D1965ED208DD}">
      <dsp:nvSpPr>
        <dsp:cNvPr id="0" name=""/>
        <dsp:cNvSpPr/>
      </dsp:nvSpPr>
      <dsp:spPr>
        <a:xfrm>
          <a:off x="436390" y="58472"/>
          <a:ext cx="7196176" cy="1237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568" tIns="0" rIns="255568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000" kern="1200" dirty="0" err="1" smtClean="0"/>
            <a:t>Gn</a:t>
          </a:r>
          <a:r>
            <a:rPr lang="es-ES" sz="3000" kern="1200" dirty="0" smtClean="0"/>
            <a:t> 1:1 </a:t>
          </a:r>
          <a:r>
            <a:rPr lang="es-ES" sz="3000" kern="1200" dirty="0" smtClean="0"/>
            <a:t> </a:t>
          </a:r>
          <a:r>
            <a:rPr lang="es-ES" sz="3000" kern="1200" dirty="0" smtClean="0"/>
            <a:t>Dios creó los cielos y la tierra.</a:t>
          </a:r>
          <a:endParaRPr lang="es-ES" sz="3000" kern="1200" dirty="0"/>
        </a:p>
      </dsp:txBody>
      <dsp:txXfrm>
        <a:off x="496819" y="118901"/>
        <a:ext cx="7075318" cy="1117041"/>
      </dsp:txXfrm>
    </dsp:sp>
    <dsp:sp modelId="{9EFC7C12-70AB-459C-AECF-B2D5BD4DA7CF}">
      <dsp:nvSpPr>
        <dsp:cNvPr id="0" name=""/>
        <dsp:cNvSpPr/>
      </dsp:nvSpPr>
      <dsp:spPr>
        <a:xfrm>
          <a:off x="0" y="2542983"/>
          <a:ext cx="9659258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6EDC57-8DFE-4ECB-9568-A6B188A391BC}">
      <dsp:nvSpPr>
        <dsp:cNvPr id="0" name=""/>
        <dsp:cNvSpPr/>
      </dsp:nvSpPr>
      <dsp:spPr>
        <a:xfrm>
          <a:off x="482962" y="1690438"/>
          <a:ext cx="7096038" cy="12215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568" tIns="0" rIns="255568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000" kern="1200" dirty="0" err="1" smtClean="0"/>
            <a:t>Gn</a:t>
          </a:r>
          <a:r>
            <a:rPr lang="es-ES" sz="3000" kern="1200" dirty="0" smtClean="0"/>
            <a:t> 1:2 El Espíritu de Dios se movía sobre las aguas.</a:t>
          </a:r>
          <a:endParaRPr lang="es-ES" sz="3000" kern="1200" dirty="0"/>
        </a:p>
      </dsp:txBody>
      <dsp:txXfrm>
        <a:off x="542593" y="1750069"/>
        <a:ext cx="6976776" cy="1102282"/>
      </dsp:txXfrm>
    </dsp:sp>
    <dsp:sp modelId="{177A3133-492F-4B9A-B7D6-B1E498A0B555}">
      <dsp:nvSpPr>
        <dsp:cNvPr id="0" name=""/>
        <dsp:cNvSpPr/>
      </dsp:nvSpPr>
      <dsp:spPr>
        <a:xfrm>
          <a:off x="0" y="4225095"/>
          <a:ext cx="9659258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C7C506-9D2E-4227-9FBC-3A7735DB1CEE}">
      <dsp:nvSpPr>
        <dsp:cNvPr id="0" name=""/>
        <dsp:cNvSpPr/>
      </dsp:nvSpPr>
      <dsp:spPr>
        <a:xfrm>
          <a:off x="482962" y="3307983"/>
          <a:ext cx="7096106" cy="12861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568" tIns="0" rIns="255568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000" kern="1200" dirty="0" err="1" smtClean="0"/>
            <a:t>Gn</a:t>
          </a:r>
          <a:r>
            <a:rPr lang="es-ES" sz="3000" kern="1200" dirty="0" smtClean="0"/>
            <a:t> </a:t>
          </a:r>
          <a:r>
            <a:rPr lang="es-ES" sz="3000" kern="1200" dirty="0" smtClean="0"/>
            <a:t>1:26     Hagamos </a:t>
          </a:r>
          <a:r>
            <a:rPr lang="es-ES" sz="3000" kern="1200" dirty="0" smtClean="0"/>
            <a:t>al hombre a nuestra imagen , conforme a nuestra semejanza.</a:t>
          </a:r>
          <a:endParaRPr lang="es-ES" sz="3000" kern="1200" dirty="0"/>
        </a:p>
      </dsp:txBody>
      <dsp:txXfrm>
        <a:off x="545745" y="3370766"/>
        <a:ext cx="6970540" cy="1160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2/10/2021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2/10/2021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2/10/2021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2/10/2021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2/10/2021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2/10/2021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2/10/2021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2/10/2021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2/10/2021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2/10/2021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2/10/2021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2/10/2021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54035" y="1267097"/>
            <a:ext cx="9313818" cy="479406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/>
              <a:t>EL ÚNICO </a:t>
            </a:r>
          </a:p>
          <a:p>
            <a:pPr algn="ctr"/>
            <a:r>
              <a:rPr lang="es-ES" sz="7200" dirty="0" smtClean="0"/>
              <a:t>Y</a:t>
            </a:r>
          </a:p>
          <a:p>
            <a:pPr algn="ctr"/>
            <a:r>
              <a:rPr lang="es-ES" sz="7200" dirty="0" smtClean="0"/>
              <a:t> VERDADERO</a:t>
            </a:r>
          </a:p>
          <a:p>
            <a:pPr algn="ctr"/>
            <a:r>
              <a:rPr lang="es-ES" sz="7200" dirty="0" smtClean="0"/>
              <a:t>DIOS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935778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dirty="0" smtClean="0"/>
              <a:t>EL ÚNICO Y VERDADERO DIOS</a:t>
            </a:r>
            <a:endParaRPr lang="en-US" sz="5400" dirty="0"/>
          </a:p>
        </p:txBody>
      </p:sp>
      <p:sp>
        <p:nvSpPr>
          <p:cNvPr id="3" name="Rectángulo 2"/>
          <p:cNvSpPr/>
          <p:nvPr/>
        </p:nvSpPr>
        <p:spPr>
          <a:xfrm>
            <a:off x="535578" y="2299063"/>
            <a:ext cx="11247120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dirty="0" smtClean="0"/>
              <a:t>“Cantad </a:t>
            </a:r>
            <a:r>
              <a:rPr lang="es-ES" sz="4400" dirty="0"/>
              <a:t>alegres a Dios, habitantes de toda la tierra. Servid a Jehová con alegría; venid ante su presencia con </a:t>
            </a:r>
            <a:r>
              <a:rPr lang="es-ES" sz="4400" dirty="0" smtClean="0"/>
              <a:t>regocijo. </a:t>
            </a:r>
            <a:r>
              <a:rPr lang="es-ES" sz="4800" i="1" u="sng" dirty="0">
                <a:solidFill>
                  <a:schemeClr val="bg1"/>
                </a:solidFill>
              </a:rPr>
              <a:t>Reconoced que Jehová es </a:t>
            </a:r>
            <a:r>
              <a:rPr lang="es-ES" sz="4800" i="1" u="sng" dirty="0" smtClean="0">
                <a:solidFill>
                  <a:schemeClr val="bg1"/>
                </a:solidFill>
              </a:rPr>
              <a:t>Dios</a:t>
            </a:r>
            <a:r>
              <a:rPr lang="es-ES" sz="4800" dirty="0" smtClean="0"/>
              <a:t>”.</a:t>
            </a:r>
            <a:r>
              <a:rPr lang="es-ES" sz="4800" dirty="0" smtClean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es-ES" sz="3500" dirty="0" smtClean="0"/>
              <a:t>SALMOS 100:1-3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74120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551713" y="1920240"/>
            <a:ext cx="630936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0000" dirty="0" smtClean="0"/>
              <a:t>¿DIOS EXISTE?</a:t>
            </a:r>
          </a:p>
          <a:p>
            <a:pPr algn="ctr"/>
            <a:endParaRPr lang="es-ES" sz="10000" dirty="0" smtClean="0"/>
          </a:p>
        </p:txBody>
      </p:sp>
      <p:pic>
        <p:nvPicPr>
          <p:cNvPr id="1028" name="Picture 4" descr="Resultado de imagen para SIGNOS DE INTERROGAC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368834" cy="685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820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I. LA EXISTENCIA DE DIOS </a:t>
            </a:r>
            <a:endParaRPr lang="en-US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414396904"/>
              </p:ext>
            </p:extLst>
          </p:nvPr>
        </p:nvGraphicFramePr>
        <p:xfrm>
          <a:off x="1018903" y="1834167"/>
          <a:ext cx="10933611" cy="4774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157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1. SU OBRA CREADORA</a:t>
            </a:r>
            <a:endParaRPr lang="en-US" dirty="0"/>
          </a:p>
        </p:txBody>
      </p:sp>
      <p:sp>
        <p:nvSpPr>
          <p:cNvPr id="3" name="Elipse 2"/>
          <p:cNvSpPr/>
          <p:nvPr/>
        </p:nvSpPr>
        <p:spPr>
          <a:xfrm>
            <a:off x="156755" y="2508068"/>
            <a:ext cx="4715691" cy="3827417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4000" dirty="0"/>
              <a:t>“En el principio … Dios” </a:t>
            </a:r>
            <a:endParaRPr lang="es-ES" sz="4000" dirty="0" smtClean="0"/>
          </a:p>
          <a:p>
            <a:pPr algn="ctr"/>
            <a:r>
              <a:rPr lang="es-ES" sz="3200" dirty="0" smtClean="0"/>
              <a:t>(</a:t>
            </a:r>
            <a:r>
              <a:rPr lang="es-ES" sz="3200" dirty="0"/>
              <a:t>Génesis 1:1). </a:t>
            </a:r>
            <a:endParaRPr lang="en-US" sz="3200" dirty="0"/>
          </a:p>
        </p:txBody>
      </p:sp>
      <p:sp>
        <p:nvSpPr>
          <p:cNvPr id="4" name="Flecha a la derecha con bandas 3"/>
          <p:cNvSpPr/>
          <p:nvPr/>
        </p:nvSpPr>
        <p:spPr>
          <a:xfrm>
            <a:off x="5107578" y="4062548"/>
            <a:ext cx="2677885" cy="783772"/>
          </a:xfrm>
          <a:prstGeom prst="striped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ángulo 4"/>
          <p:cNvSpPr/>
          <p:nvPr/>
        </p:nvSpPr>
        <p:spPr>
          <a:xfrm>
            <a:off x="8164286" y="2847703"/>
            <a:ext cx="355309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6600" dirty="0"/>
              <a:t>¡Dios es! </a:t>
            </a:r>
            <a:endParaRPr lang="es-ES" sz="6600" dirty="0" smtClean="0"/>
          </a:p>
          <a:p>
            <a:pPr algn="ctr"/>
            <a:r>
              <a:rPr lang="es-ES" sz="5000" dirty="0" smtClean="0"/>
              <a:t>Él </a:t>
            </a:r>
            <a:r>
              <a:rPr lang="es-ES" sz="5000" dirty="0"/>
              <a:t>es el punto de partida. </a:t>
            </a:r>
            <a:endParaRPr lang="en-US" sz="5000" dirty="0"/>
          </a:p>
          <a:p>
            <a:pPr algn="ctr"/>
            <a:endParaRPr lang="es-ES" sz="5000" dirty="0" smtClean="0"/>
          </a:p>
          <a:p>
            <a:pPr algn="ctr"/>
            <a:endParaRPr lang="es-ES" sz="5000" dirty="0" smtClean="0"/>
          </a:p>
        </p:txBody>
      </p:sp>
    </p:spTree>
    <p:extLst>
      <p:ext uri="{BB962C8B-B14F-4D97-AF65-F5344CB8AC3E}">
        <p14:creationId xmlns:p14="http://schemas.microsoft.com/office/powerpoint/2010/main" val="267097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2. POR LOS PROFETAS, SACERDOTES, SIERVOS</a:t>
            </a:r>
            <a:endParaRPr lang="en-US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273443803"/>
              </p:ext>
            </p:extLst>
          </p:nvPr>
        </p:nvGraphicFramePr>
        <p:xfrm>
          <a:off x="0" y="2090057"/>
          <a:ext cx="12083143" cy="4640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857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3. POR MEDIO DE JESUCRISTO </a:t>
            </a:r>
            <a:endParaRPr lang="en-US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555109186"/>
              </p:ext>
            </p:extLst>
          </p:nvPr>
        </p:nvGraphicFramePr>
        <p:xfrm>
          <a:off x="496386" y="1959429"/>
          <a:ext cx="9966960" cy="5293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969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ESPÍRITU SANTO</a:t>
            </a:r>
            <a:endParaRPr lang="en-US" dirty="0"/>
          </a:p>
        </p:txBody>
      </p:sp>
      <p:sp>
        <p:nvSpPr>
          <p:cNvPr id="5" name="Elipse 4"/>
          <p:cNvSpPr/>
          <p:nvPr/>
        </p:nvSpPr>
        <p:spPr>
          <a:xfrm>
            <a:off x="3788755" y="3919625"/>
            <a:ext cx="2664823" cy="2547257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LA VENDIDA DEL ESPÍRITU SANTO</a:t>
            </a:r>
          </a:p>
          <a:p>
            <a:pPr algn="ctr"/>
            <a:r>
              <a:rPr lang="es-ES" dirty="0" smtClean="0"/>
              <a:t>HE 2:1-4</a:t>
            </a:r>
            <a:endParaRPr lang="en-US" dirty="0"/>
          </a:p>
        </p:txBody>
      </p:sp>
      <p:sp>
        <p:nvSpPr>
          <p:cNvPr id="6" name="Elipse 5"/>
          <p:cNvSpPr/>
          <p:nvPr/>
        </p:nvSpPr>
        <p:spPr>
          <a:xfrm>
            <a:off x="78903" y="3927244"/>
            <a:ext cx="2664823" cy="2547257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LA PROMESA DEL ESPÍRITU SANTO</a:t>
            </a:r>
          </a:p>
          <a:p>
            <a:pPr algn="ctr"/>
            <a:r>
              <a:rPr lang="es-ES" dirty="0" smtClean="0"/>
              <a:t>HE 1:8</a:t>
            </a:r>
            <a:endParaRPr lang="en-US" dirty="0"/>
          </a:p>
        </p:txBody>
      </p:sp>
      <p:sp>
        <p:nvSpPr>
          <p:cNvPr id="7" name="Llamada de flecha hacia abajo 6"/>
          <p:cNvSpPr/>
          <p:nvPr/>
        </p:nvSpPr>
        <p:spPr>
          <a:xfrm>
            <a:off x="1385716" y="1905000"/>
            <a:ext cx="8724936" cy="1763486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3000" dirty="0" smtClean="0"/>
              <a:t>“EL ESPÍRITU SANTO ES DIOS Y VINO A RESIDIR EN LOS CREYENTES Y DARLES PODER.</a:t>
            </a:r>
            <a:endParaRPr lang="en-US" sz="3000" dirty="0"/>
          </a:p>
        </p:txBody>
      </p:sp>
      <p:sp>
        <p:nvSpPr>
          <p:cNvPr id="8" name="Rectángulo 7"/>
          <p:cNvSpPr/>
          <p:nvPr/>
        </p:nvSpPr>
        <p:spPr>
          <a:xfrm>
            <a:off x="7524206" y="3213463"/>
            <a:ext cx="4545874" cy="350455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s-ES" sz="2400" b="1" u="sng" dirty="0" smtClean="0">
                <a:solidFill>
                  <a:srgbClr val="FF0000"/>
                </a:solidFill>
              </a:rPr>
              <a:t>ES </a:t>
            </a:r>
            <a:r>
              <a:rPr lang="es-ES" sz="2400" b="1" u="sng" dirty="0" smtClean="0">
                <a:solidFill>
                  <a:srgbClr val="FF0000"/>
                </a:solidFill>
              </a:rPr>
              <a:t>UNA PERSONA</a:t>
            </a:r>
          </a:p>
          <a:p>
            <a:pPr algn="ctr"/>
            <a:endParaRPr lang="es-ES" sz="2400" b="1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dirty="0" smtClean="0"/>
              <a:t>INTERCEDE POR NOSOTROS (RO 8:26-27)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dirty="0" smtClean="0"/>
              <a:t> MAESTRO (JN 14:26)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dirty="0" smtClean="0"/>
              <a:t>CONSOLADOR (JN 14:16)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dirty="0" smtClean="0"/>
              <a:t>CONVENCE DE PECADO ( JN 16:8)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dirty="0" smtClean="0"/>
              <a:t>SE ENTRISTECE (EF 4:30)</a:t>
            </a:r>
          </a:p>
          <a:p>
            <a:pPr algn="ctr"/>
            <a:endParaRPr lang="en-US" sz="2400" dirty="0"/>
          </a:p>
        </p:txBody>
      </p:sp>
      <p:sp>
        <p:nvSpPr>
          <p:cNvPr id="9" name="Flecha a la derecha con bandas 8"/>
          <p:cNvSpPr/>
          <p:nvPr/>
        </p:nvSpPr>
        <p:spPr>
          <a:xfrm>
            <a:off x="2821577" y="4911634"/>
            <a:ext cx="836023" cy="470263"/>
          </a:xfrm>
          <a:prstGeom prst="strip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echa a la derecha con bandas 9"/>
          <p:cNvSpPr/>
          <p:nvPr/>
        </p:nvSpPr>
        <p:spPr>
          <a:xfrm>
            <a:off x="6570880" y="4965742"/>
            <a:ext cx="836023" cy="470263"/>
          </a:xfrm>
          <a:prstGeom prst="strip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0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LA TRINIDAD</a:t>
            </a:r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2050869" y="5055326"/>
            <a:ext cx="7354387" cy="167204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500" dirty="0" smtClean="0"/>
              <a:t>El Padre, el Hijo y el Espíritu Santo están perfectamente unidos en esencia, carácter, propósito, poder, interacción y trato con la humanidad.</a:t>
            </a:r>
            <a:endParaRPr lang="en-US" sz="2500" dirty="0"/>
          </a:p>
        </p:txBody>
      </p:sp>
      <p:sp>
        <p:nvSpPr>
          <p:cNvPr id="5" name="Llamada de flecha hacia abajo 4"/>
          <p:cNvSpPr/>
          <p:nvPr/>
        </p:nvSpPr>
        <p:spPr>
          <a:xfrm>
            <a:off x="680321" y="2207623"/>
            <a:ext cx="9861405" cy="2847703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000" dirty="0" smtClean="0"/>
              <a:t>“PORQUE TRES SON LOS QUE DAN TESTIMONIO EN EL CIELO: EL PADRE, EL VERBO Y EL ESPÍRITU SANTO, Y ESTOS TRES SON UNO.</a:t>
            </a:r>
          </a:p>
          <a:p>
            <a:pPr algn="ctr"/>
            <a:r>
              <a:rPr lang="es-ES" sz="3000" dirty="0" smtClean="0"/>
              <a:t>(1 Juan 5:7)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93231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TRINIDAD EN LA CREACIÓN</a:t>
            </a:r>
            <a:endParaRPr lang="en-US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334992895"/>
              </p:ext>
            </p:extLst>
          </p:nvPr>
        </p:nvGraphicFramePr>
        <p:xfrm>
          <a:off x="1156788" y="1946366"/>
          <a:ext cx="9659258" cy="4911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374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TRINIDAD EN LAS ESCRITURAS</a:t>
            </a:r>
            <a:endParaRPr lang="en-US" dirty="0"/>
          </a:p>
        </p:txBody>
      </p:sp>
      <p:sp>
        <p:nvSpPr>
          <p:cNvPr id="5" name="Llamada de flecha hacia abajo 4"/>
          <p:cNvSpPr/>
          <p:nvPr/>
        </p:nvSpPr>
        <p:spPr>
          <a:xfrm>
            <a:off x="1186711" y="1933980"/>
            <a:ext cx="9508708" cy="1440816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300" dirty="0" smtClean="0"/>
          </a:p>
          <a:p>
            <a:pPr algn="ctr"/>
            <a:r>
              <a:rPr lang="es-ES" sz="2300" dirty="0" smtClean="0"/>
              <a:t>LA TRINIDAD ES UN MISTERIO PARA LA MENTE HUMANA, PERO LO ACEPTAMOS POR FE, PORQUE LA BIBLIA LO ENSEÑA.</a:t>
            </a:r>
          </a:p>
          <a:p>
            <a:pPr algn="ctr"/>
            <a:endParaRPr lang="en-US" sz="2300" dirty="0"/>
          </a:p>
        </p:txBody>
      </p:sp>
      <p:sp>
        <p:nvSpPr>
          <p:cNvPr id="11" name="Pergamino horizontal 10"/>
          <p:cNvSpPr/>
          <p:nvPr/>
        </p:nvSpPr>
        <p:spPr>
          <a:xfrm>
            <a:off x="4234831" y="2978332"/>
            <a:ext cx="3412467" cy="3879668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dirty="0" smtClean="0"/>
              <a:t>Elegidos </a:t>
            </a:r>
            <a:r>
              <a:rPr lang="es-ES" sz="2000" dirty="0"/>
              <a:t>según la presciencia de </a:t>
            </a:r>
            <a:r>
              <a:rPr lang="es-ES" sz="2000" b="1" dirty="0">
                <a:solidFill>
                  <a:srgbClr val="FF0000"/>
                </a:solidFill>
              </a:rPr>
              <a:t>Dios Padre</a:t>
            </a:r>
            <a:r>
              <a:rPr lang="es-ES" sz="2000" dirty="0"/>
              <a:t> en santificación del </a:t>
            </a:r>
            <a:r>
              <a:rPr lang="es-ES" sz="2000" b="1" dirty="0">
                <a:solidFill>
                  <a:srgbClr val="FF0000"/>
                </a:solidFill>
              </a:rPr>
              <a:t>Espíritu</a:t>
            </a:r>
            <a:r>
              <a:rPr lang="es-ES" sz="2000" dirty="0"/>
              <a:t>, para obedecer y ser rociados con la sangre de </a:t>
            </a:r>
            <a:r>
              <a:rPr lang="es-ES" sz="2000" b="1" dirty="0">
                <a:solidFill>
                  <a:srgbClr val="FF0000"/>
                </a:solidFill>
              </a:rPr>
              <a:t>Jesucristo</a:t>
            </a:r>
            <a:r>
              <a:rPr lang="es-ES" sz="2000" dirty="0"/>
              <a:t>: Gracia y paz os sean multiplicadas</a:t>
            </a:r>
            <a:r>
              <a:rPr lang="es-ES" sz="2000" dirty="0" smtClean="0"/>
              <a:t>.              1 Pe </a:t>
            </a:r>
            <a:r>
              <a:rPr lang="es-ES" sz="2000" dirty="0"/>
              <a:t>1:2</a:t>
            </a:r>
          </a:p>
        </p:txBody>
      </p:sp>
      <p:sp>
        <p:nvSpPr>
          <p:cNvPr id="13" name="Pergamino horizontal 12"/>
          <p:cNvSpPr/>
          <p:nvPr/>
        </p:nvSpPr>
        <p:spPr>
          <a:xfrm>
            <a:off x="8285490" y="2921727"/>
            <a:ext cx="3412467" cy="3879668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900" dirty="0"/>
              <a:t>Pero vosotros, amados, edificándoos sobre vuestra santísima fe, orando en el </a:t>
            </a:r>
            <a:r>
              <a:rPr lang="es-ES" sz="1900" b="1" dirty="0">
                <a:solidFill>
                  <a:srgbClr val="FF0000"/>
                </a:solidFill>
              </a:rPr>
              <a:t>Espíritu Santo</a:t>
            </a:r>
            <a:r>
              <a:rPr lang="es-ES" sz="1900" dirty="0"/>
              <a:t>, conservaos en el amor de </a:t>
            </a:r>
            <a:r>
              <a:rPr lang="es-ES" sz="1900" b="1" dirty="0">
                <a:solidFill>
                  <a:srgbClr val="FF0000"/>
                </a:solidFill>
              </a:rPr>
              <a:t>Dios</a:t>
            </a:r>
            <a:r>
              <a:rPr lang="es-ES" sz="1900" dirty="0"/>
              <a:t>, esperando la misericordia de nuestro Señor </a:t>
            </a:r>
            <a:r>
              <a:rPr lang="es-ES" sz="1900" dirty="0">
                <a:solidFill>
                  <a:srgbClr val="FF0000"/>
                </a:solidFill>
              </a:rPr>
              <a:t>Jesucristo</a:t>
            </a:r>
            <a:r>
              <a:rPr lang="es-ES" sz="1900" dirty="0"/>
              <a:t> para vida eterna. </a:t>
            </a:r>
            <a:r>
              <a:rPr lang="es-ES" sz="1900" dirty="0" err="1"/>
              <a:t>Jds</a:t>
            </a:r>
            <a:r>
              <a:rPr lang="es-ES" sz="1900" dirty="0"/>
              <a:t> 20-21</a:t>
            </a:r>
          </a:p>
        </p:txBody>
      </p:sp>
      <p:sp>
        <p:nvSpPr>
          <p:cNvPr id="14" name="Pergamino horizontal 13"/>
          <p:cNvSpPr/>
          <p:nvPr/>
        </p:nvSpPr>
        <p:spPr>
          <a:xfrm>
            <a:off x="301739" y="2965270"/>
            <a:ext cx="3412467" cy="3879668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000" dirty="0" smtClean="0"/>
          </a:p>
          <a:p>
            <a:pPr algn="ctr"/>
            <a:r>
              <a:rPr lang="es-ES" sz="2000" dirty="0" smtClean="0"/>
              <a:t>Por </a:t>
            </a:r>
            <a:r>
              <a:rPr lang="es-ES" sz="2000" dirty="0"/>
              <a:t>tanto, id, y haced discípulos a todas las naciones, bautizándolos en el nombre del </a:t>
            </a:r>
            <a:r>
              <a:rPr lang="es-ES" sz="2000" b="1" dirty="0">
                <a:solidFill>
                  <a:srgbClr val="FF0000"/>
                </a:solidFill>
              </a:rPr>
              <a:t>Padre</a:t>
            </a:r>
            <a:r>
              <a:rPr lang="es-ES" sz="2000" dirty="0"/>
              <a:t>, y del </a:t>
            </a:r>
            <a:r>
              <a:rPr lang="es-ES" sz="2000" b="1" dirty="0">
                <a:solidFill>
                  <a:srgbClr val="FF0000"/>
                </a:solidFill>
              </a:rPr>
              <a:t>Hijo</a:t>
            </a:r>
            <a:r>
              <a:rPr lang="es-ES" sz="2000" dirty="0"/>
              <a:t>, y del </a:t>
            </a:r>
            <a:r>
              <a:rPr lang="es-ES" sz="2000" b="1" dirty="0">
                <a:solidFill>
                  <a:srgbClr val="FF0000"/>
                </a:solidFill>
              </a:rPr>
              <a:t>Espíritu Santo</a:t>
            </a:r>
            <a:r>
              <a:rPr lang="es-ES" sz="2000" dirty="0"/>
              <a:t>.</a:t>
            </a:r>
            <a:endParaRPr lang="en-US" sz="2000" dirty="0"/>
          </a:p>
          <a:p>
            <a:pPr algn="ctr"/>
            <a:endParaRPr lang="es-ES" sz="2000" dirty="0" smtClean="0"/>
          </a:p>
          <a:p>
            <a:pPr algn="ctr"/>
            <a:r>
              <a:rPr lang="es-ES" sz="2000" dirty="0" smtClean="0"/>
              <a:t>Mt </a:t>
            </a:r>
            <a:r>
              <a:rPr lang="es-ES" sz="2000" dirty="0"/>
              <a:t>28:19</a:t>
            </a:r>
            <a:endParaRPr lang="en-US" sz="2000" dirty="0"/>
          </a:p>
          <a:p>
            <a:pPr algn="ctr"/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13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CONCLUSIONES: LA EXISTENCIA DE DIOS</a:t>
            </a:r>
            <a:endParaRPr lang="en-US" dirty="0"/>
          </a:p>
        </p:txBody>
      </p:sp>
      <p:sp>
        <p:nvSpPr>
          <p:cNvPr id="3" name="Rectángulo 2"/>
          <p:cNvSpPr/>
          <p:nvPr/>
        </p:nvSpPr>
        <p:spPr>
          <a:xfrm>
            <a:off x="300447" y="2286000"/>
            <a:ext cx="117826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s-ES" sz="3500" dirty="0"/>
              <a:t>Creemos en la existencia de un solo Dios VIVO, ÚNICO Y </a:t>
            </a:r>
            <a:r>
              <a:rPr lang="es-ES" sz="3500" dirty="0" smtClean="0"/>
              <a:t>VERDADERO, </a:t>
            </a:r>
            <a:r>
              <a:rPr lang="es-ES" sz="3500" dirty="0"/>
              <a:t>encarnando los principios de relación como el Padre, el Hijo, y el Espíritu </a:t>
            </a:r>
            <a:r>
              <a:rPr lang="es-ES" sz="3500" dirty="0" smtClean="0"/>
              <a:t>Santo.</a:t>
            </a:r>
            <a:endParaRPr lang="es-ES" sz="3500" spc="25" dirty="0" smtClean="0">
              <a:solidFill>
                <a:srgbClr val="333333"/>
              </a:solidFill>
              <a:highlight>
                <a:srgbClr val="FFFF00"/>
              </a:highlight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endParaRPr lang="es-ES" sz="3500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ES" sz="3500" dirty="0" smtClean="0"/>
              <a:t>La </a:t>
            </a:r>
            <a:r>
              <a:rPr lang="es-ES" sz="3500" dirty="0"/>
              <a:t>Biblia es </a:t>
            </a:r>
            <a:r>
              <a:rPr lang="es-ES" sz="3500" dirty="0" smtClean="0"/>
              <a:t>fuente de toda verdad, la cual </a:t>
            </a:r>
            <a:r>
              <a:rPr lang="es-ES" sz="3500" dirty="0"/>
              <a:t>nos permite saber que Dios existe, y cómo es </a:t>
            </a:r>
            <a:r>
              <a:rPr lang="es-ES" sz="3500" dirty="0" smtClean="0"/>
              <a:t>Él, por medio de la </a:t>
            </a:r>
            <a:r>
              <a:rPr lang="es-ES" sz="3500" dirty="0"/>
              <a:t>FE. </a:t>
            </a:r>
            <a:endParaRPr lang="en-US" sz="3500" dirty="0"/>
          </a:p>
          <a:p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4288159795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389</TotalTime>
  <Words>664</Words>
  <Application>Microsoft Office PowerPoint</Application>
  <PresentationFormat>Panorámica</PresentationFormat>
  <Paragraphs>64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Calibri</vt:lpstr>
      <vt:lpstr>Segoe UI</vt:lpstr>
      <vt:lpstr>Trebuchet MS</vt:lpstr>
      <vt:lpstr>Wingdings</vt:lpstr>
      <vt:lpstr>Berlín</vt:lpstr>
      <vt:lpstr>Presentación de PowerPoint</vt:lpstr>
      <vt:lpstr>EL ÚNICO Y VERDADERO DIOS</vt:lpstr>
      <vt:lpstr>Presentación de PowerPoint</vt:lpstr>
      <vt:lpstr>I. LA EXISTENCIA DE DIOS </vt:lpstr>
      <vt:lpstr>1. SU OBRA CREADORA</vt:lpstr>
      <vt:lpstr>2. POR LOS PROFETAS, SACERDOTES, SIERVOS</vt:lpstr>
      <vt:lpstr>3. POR MEDIO DE JESUCRISTO </vt:lpstr>
      <vt:lpstr>El ESPÍRITU SANTO</vt:lpstr>
      <vt:lpstr>LA TRINIDAD</vt:lpstr>
      <vt:lpstr>LA TRINIDAD EN LA CREACIÓN</vt:lpstr>
      <vt:lpstr>LA TRINIDAD EN LAS ESCRITURAS</vt:lpstr>
      <vt:lpstr>CONCLUSIONES: LA EXISTENCIA DE DIOS</vt:lpstr>
    </vt:vector>
  </TitlesOfParts>
  <Company>Dixguel03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ÚNICO Y VERDADERO DIOS</dc:title>
  <dc:creator>Jorge-Katherine</dc:creator>
  <cp:lastModifiedBy>Jorge-Katherine</cp:lastModifiedBy>
  <cp:revision>34</cp:revision>
  <dcterms:created xsi:type="dcterms:W3CDTF">2021-02-07T10:55:23Z</dcterms:created>
  <dcterms:modified xsi:type="dcterms:W3CDTF">2021-02-10T17:35:51Z</dcterms:modified>
</cp:coreProperties>
</file>